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6D7"/>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33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C1C81-7425-4FA5-A04C-C93432C4FA99}"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B65F7-DD2B-470A-883A-6DB171FD880C}" type="slidenum">
              <a:rPr lang="en-US" smtClean="0"/>
              <a:t>‹#›</a:t>
            </a:fld>
            <a:endParaRPr lang="en-US"/>
          </a:p>
        </p:txBody>
      </p:sp>
    </p:spTree>
    <p:extLst>
      <p:ext uri="{BB962C8B-B14F-4D97-AF65-F5344CB8AC3E}">
        <p14:creationId xmlns:p14="http://schemas.microsoft.com/office/powerpoint/2010/main" val="51403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0B65F7-DD2B-470A-883A-6DB171FD880C}" type="slidenum">
              <a:rPr lang="en-US" smtClean="0"/>
              <a:t>2</a:t>
            </a:fld>
            <a:endParaRPr lang="en-US"/>
          </a:p>
        </p:txBody>
      </p:sp>
    </p:spTree>
    <p:extLst>
      <p:ext uri="{BB962C8B-B14F-4D97-AF65-F5344CB8AC3E}">
        <p14:creationId xmlns:p14="http://schemas.microsoft.com/office/powerpoint/2010/main" val="1022869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7DD0-9314-D62E-6300-A4A74A17D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25FD82-456A-CD55-02A7-9DDD301E6E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57276A-5136-4C9D-F0DF-44F7492082B3}"/>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5" name="Footer Placeholder 4">
            <a:extLst>
              <a:ext uri="{FF2B5EF4-FFF2-40B4-BE49-F238E27FC236}">
                <a16:creationId xmlns:a16="http://schemas.microsoft.com/office/drawing/2014/main" id="{844C4FC5-3A2E-EBB5-6273-BCC94C2C1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6290D-8F17-EDEB-B5A8-9D25F595CF3D}"/>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341430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656D-4B3A-39C1-9C9F-D2A155B9D8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881B11-4E35-1ED7-A567-6925BEF1D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D4477-BA47-9D93-F903-3D0AE8809258}"/>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5" name="Footer Placeholder 4">
            <a:extLst>
              <a:ext uri="{FF2B5EF4-FFF2-40B4-BE49-F238E27FC236}">
                <a16:creationId xmlns:a16="http://schemas.microsoft.com/office/drawing/2014/main" id="{F6ABECCC-6F17-B959-8BC9-180F1942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E6593-988D-6664-4D60-AA9CFA5EA38D}"/>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276651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F712A-D1DE-FCA5-7964-E864F531B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EA2E67-DBE0-E2C2-4F70-D203860C9E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D3E71-6E77-12EA-7E73-1BC1D9DD6921}"/>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5" name="Footer Placeholder 4">
            <a:extLst>
              <a:ext uri="{FF2B5EF4-FFF2-40B4-BE49-F238E27FC236}">
                <a16:creationId xmlns:a16="http://schemas.microsoft.com/office/drawing/2014/main" id="{28FA961E-389E-DA6B-2BF1-18A5F28A4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41322-1019-44AE-AA90-C768F0CB3FC6}"/>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176460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815D-462A-0CEF-F02C-B3776BF8C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F7E69-2336-0813-4D80-6204A5206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AB895-FBFC-D731-BAA8-9A4EBED271E3}"/>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5" name="Footer Placeholder 4">
            <a:extLst>
              <a:ext uri="{FF2B5EF4-FFF2-40B4-BE49-F238E27FC236}">
                <a16:creationId xmlns:a16="http://schemas.microsoft.com/office/drawing/2014/main" id="{382F41D9-280C-D331-5D5F-5EA9845B8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50E58-6B34-5751-CFC4-9F87E88C19C1}"/>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367162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0A8C-912E-82E3-62FE-76BF0B56D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438AF8-7C5F-5F0D-D972-57B3D157E9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8A968-23CE-5AA3-FEF5-C830980318C0}"/>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5" name="Footer Placeholder 4">
            <a:extLst>
              <a:ext uri="{FF2B5EF4-FFF2-40B4-BE49-F238E27FC236}">
                <a16:creationId xmlns:a16="http://schemas.microsoft.com/office/drawing/2014/main" id="{654384DA-E39B-67B6-17C6-6D49A41CE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6D82B-B130-7A41-6158-E048AE8CCB71}"/>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172295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F963-3B40-BE8E-E200-8B50B4DC0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8A068B-B9C2-384F-F787-9F7C0C2586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2C74B7-A219-796F-5247-EE51BC7A1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F3D5D-EDAA-C19F-AC14-744B57EF1077}"/>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6" name="Footer Placeholder 5">
            <a:extLst>
              <a:ext uri="{FF2B5EF4-FFF2-40B4-BE49-F238E27FC236}">
                <a16:creationId xmlns:a16="http://schemas.microsoft.com/office/drawing/2014/main" id="{5E0FEC5F-F5DC-66FD-3D35-D7FF08B8E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9E4B9-16E8-5F7B-3161-E1CAFBEC0CF6}"/>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2983328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4D2D-9F1F-8F23-978D-E280096782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98A9E0-71EA-4540-AAF8-DF42D009C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33FCC-E72E-2B8E-0BAC-B37D65702D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0FF89C-FBC3-4F47-C959-3E4FB4791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60A7D7-D791-7E98-8049-7AF6128C6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92315E-23AE-D07C-1C78-84C2AC550136}"/>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8" name="Footer Placeholder 7">
            <a:extLst>
              <a:ext uri="{FF2B5EF4-FFF2-40B4-BE49-F238E27FC236}">
                <a16:creationId xmlns:a16="http://schemas.microsoft.com/office/drawing/2014/main" id="{658D2D10-E3EB-9195-85B3-1C427ED267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34398-7351-A154-CA1A-C5A37AF58B63}"/>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111126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4ECD-E86D-61EE-EB34-4F09605F6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6DF84E-0673-9CAD-238D-9E43C7D16F2D}"/>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4" name="Footer Placeholder 3">
            <a:extLst>
              <a:ext uri="{FF2B5EF4-FFF2-40B4-BE49-F238E27FC236}">
                <a16:creationId xmlns:a16="http://schemas.microsoft.com/office/drawing/2014/main" id="{73717521-7F21-A24E-D886-D96D5CE397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CDBD9-50F7-CF24-2445-817B853234E9}"/>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54096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D4C7C-F99B-2783-969D-3B57D3A84176}"/>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3" name="Footer Placeholder 2">
            <a:extLst>
              <a:ext uri="{FF2B5EF4-FFF2-40B4-BE49-F238E27FC236}">
                <a16:creationId xmlns:a16="http://schemas.microsoft.com/office/drawing/2014/main" id="{9117D8A0-D835-2ED7-F325-2E41BED331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5E660-E61D-1E89-D993-4F2F2497B2F2}"/>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320789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E135-5A76-4887-4B1F-9BC77A93E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7F679-4D89-4EEC-CCD5-C8C4575FA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F09C66-3785-C1B0-D087-A61033C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84499-CE77-9BC6-84F6-0F3588872E02}"/>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6" name="Footer Placeholder 5">
            <a:extLst>
              <a:ext uri="{FF2B5EF4-FFF2-40B4-BE49-F238E27FC236}">
                <a16:creationId xmlns:a16="http://schemas.microsoft.com/office/drawing/2014/main" id="{150BA1A5-4642-ECBB-6709-AE5D7D738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F5804-4ED8-EC0A-49D4-FB25E2F833EC}"/>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22851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304-DF1F-EE4F-F02D-9E760F16C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B3D0FD-60C2-F3EE-C786-40C5B918C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90F56A-0F05-2D70-2AFE-91553FAA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6FBC4-90D4-9EBD-6669-C3CD83239003}"/>
              </a:ext>
            </a:extLst>
          </p:cNvPr>
          <p:cNvSpPr>
            <a:spLocks noGrp="1"/>
          </p:cNvSpPr>
          <p:nvPr>
            <p:ph type="dt" sz="half" idx="10"/>
          </p:nvPr>
        </p:nvSpPr>
        <p:spPr/>
        <p:txBody>
          <a:bodyPr/>
          <a:lstStyle/>
          <a:p>
            <a:fld id="{963E2D36-2E48-4E3D-827B-225CA3716626}" type="datetimeFigureOut">
              <a:rPr lang="en-US" smtClean="0"/>
              <a:t>2/4/2025</a:t>
            </a:fld>
            <a:endParaRPr lang="en-US"/>
          </a:p>
        </p:txBody>
      </p:sp>
      <p:sp>
        <p:nvSpPr>
          <p:cNvPr id="6" name="Footer Placeholder 5">
            <a:extLst>
              <a:ext uri="{FF2B5EF4-FFF2-40B4-BE49-F238E27FC236}">
                <a16:creationId xmlns:a16="http://schemas.microsoft.com/office/drawing/2014/main" id="{44CB5157-7886-9C4F-3FA6-30B04C7B6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25CB2D-2AEF-9932-52D4-6EF3A40AAFBE}"/>
              </a:ext>
            </a:extLst>
          </p:cNvPr>
          <p:cNvSpPr>
            <a:spLocks noGrp="1"/>
          </p:cNvSpPr>
          <p:nvPr>
            <p:ph type="sldNum" sz="quarter" idx="12"/>
          </p:nvPr>
        </p:nvSpPr>
        <p:spPr/>
        <p:txBody>
          <a:bodyPr/>
          <a:lstStyle/>
          <a:p>
            <a:fld id="{25271C7D-52AC-41C4-81D9-3CE553F9AC4A}" type="slidenum">
              <a:rPr lang="en-US" smtClean="0"/>
              <a:t>‹#›</a:t>
            </a:fld>
            <a:endParaRPr lang="en-US"/>
          </a:p>
        </p:txBody>
      </p:sp>
    </p:spTree>
    <p:extLst>
      <p:ext uri="{BB962C8B-B14F-4D97-AF65-F5344CB8AC3E}">
        <p14:creationId xmlns:p14="http://schemas.microsoft.com/office/powerpoint/2010/main" val="40957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9E823-5D0C-62E7-59FA-F81D92FFB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3F351-72EB-746E-95DF-8767E550B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7B15E-3B65-DB6F-81F7-E1687A4C1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3E2D36-2E48-4E3D-827B-225CA3716626}" type="datetimeFigureOut">
              <a:rPr lang="en-US" smtClean="0"/>
              <a:t>2/4/2025</a:t>
            </a:fld>
            <a:endParaRPr lang="en-US"/>
          </a:p>
        </p:txBody>
      </p:sp>
      <p:sp>
        <p:nvSpPr>
          <p:cNvPr id="5" name="Footer Placeholder 4">
            <a:extLst>
              <a:ext uri="{FF2B5EF4-FFF2-40B4-BE49-F238E27FC236}">
                <a16:creationId xmlns:a16="http://schemas.microsoft.com/office/drawing/2014/main" id="{61A33116-5E81-8C2D-DD6C-CCD1FDCDF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BE6C365-093B-B723-3697-E8FD55699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271C7D-52AC-41C4-81D9-3CE553F9AC4A}" type="slidenum">
              <a:rPr lang="en-US" smtClean="0"/>
              <a:t>‹#›</a:t>
            </a:fld>
            <a:endParaRPr lang="en-US"/>
          </a:p>
        </p:txBody>
      </p:sp>
    </p:spTree>
    <p:extLst>
      <p:ext uri="{BB962C8B-B14F-4D97-AF65-F5344CB8AC3E}">
        <p14:creationId xmlns:p14="http://schemas.microsoft.com/office/powerpoint/2010/main" val="1669532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52941D-140B-2C39-A8C2-ADAF2AA4561D}"/>
              </a:ext>
            </a:extLst>
          </p:cNvPr>
          <p:cNvPicPr>
            <a:picLocks noChangeAspect="1"/>
          </p:cNvPicPr>
          <p:nvPr/>
        </p:nvPicPr>
        <p:blipFill>
          <a:blip r:embed="rId2"/>
          <a:stretch>
            <a:fillRect/>
          </a:stretch>
        </p:blipFill>
        <p:spPr>
          <a:xfrm>
            <a:off x="0" y="614224"/>
            <a:ext cx="12192000" cy="5629551"/>
          </a:xfrm>
          <a:prstGeom prst="rect">
            <a:avLst/>
          </a:prstGeom>
        </p:spPr>
      </p:pic>
      <p:sp>
        <p:nvSpPr>
          <p:cNvPr id="6" name="Oval 5">
            <a:extLst>
              <a:ext uri="{FF2B5EF4-FFF2-40B4-BE49-F238E27FC236}">
                <a16:creationId xmlns:a16="http://schemas.microsoft.com/office/drawing/2014/main" id="{38E242F0-4677-D4C5-2D94-9C465F7EE276}"/>
              </a:ext>
            </a:extLst>
          </p:cNvPr>
          <p:cNvSpPr/>
          <p:nvPr/>
        </p:nvSpPr>
        <p:spPr>
          <a:xfrm>
            <a:off x="5564938" y="765152"/>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1</a:t>
            </a:r>
            <a:endParaRPr lang="en-US" sz="1600" dirty="0">
              <a:solidFill>
                <a:schemeClr val="tx1"/>
              </a:solidFill>
            </a:endParaRPr>
          </a:p>
        </p:txBody>
      </p:sp>
      <p:sp>
        <p:nvSpPr>
          <p:cNvPr id="7" name="Oval 6">
            <a:extLst>
              <a:ext uri="{FF2B5EF4-FFF2-40B4-BE49-F238E27FC236}">
                <a16:creationId xmlns:a16="http://schemas.microsoft.com/office/drawing/2014/main" id="{C0E8B7D2-790D-4A4D-3646-652DB771BEA2}"/>
              </a:ext>
            </a:extLst>
          </p:cNvPr>
          <p:cNvSpPr/>
          <p:nvPr/>
        </p:nvSpPr>
        <p:spPr>
          <a:xfrm>
            <a:off x="11523778" y="765152"/>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2</a:t>
            </a:r>
            <a:endParaRPr lang="en-US" sz="1600" dirty="0">
              <a:solidFill>
                <a:schemeClr val="tx1"/>
              </a:solidFill>
            </a:endParaRPr>
          </a:p>
        </p:txBody>
      </p:sp>
      <p:sp>
        <p:nvSpPr>
          <p:cNvPr id="8" name="Oval 7">
            <a:extLst>
              <a:ext uri="{FF2B5EF4-FFF2-40B4-BE49-F238E27FC236}">
                <a16:creationId xmlns:a16="http://schemas.microsoft.com/office/drawing/2014/main" id="{BD575209-8993-DF17-5DA6-70B98A30298C}"/>
              </a:ext>
            </a:extLst>
          </p:cNvPr>
          <p:cNvSpPr/>
          <p:nvPr/>
        </p:nvSpPr>
        <p:spPr>
          <a:xfrm>
            <a:off x="796051" y="4312262"/>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3</a:t>
            </a:r>
            <a:endParaRPr lang="en-US" sz="1600" dirty="0">
              <a:solidFill>
                <a:schemeClr val="tx1"/>
              </a:solidFill>
            </a:endParaRPr>
          </a:p>
        </p:txBody>
      </p:sp>
      <p:sp>
        <p:nvSpPr>
          <p:cNvPr id="9" name="Oval 8">
            <a:extLst>
              <a:ext uri="{FF2B5EF4-FFF2-40B4-BE49-F238E27FC236}">
                <a16:creationId xmlns:a16="http://schemas.microsoft.com/office/drawing/2014/main" id="{642F55D1-EC66-7009-877A-74E9ABDB9FAF}"/>
              </a:ext>
            </a:extLst>
          </p:cNvPr>
          <p:cNvSpPr/>
          <p:nvPr/>
        </p:nvSpPr>
        <p:spPr>
          <a:xfrm>
            <a:off x="5601081" y="4867252"/>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4</a:t>
            </a:r>
            <a:endParaRPr lang="en-US" sz="1600" dirty="0">
              <a:solidFill>
                <a:schemeClr val="tx1"/>
              </a:solidFill>
            </a:endParaRPr>
          </a:p>
        </p:txBody>
      </p:sp>
    </p:spTree>
    <p:extLst>
      <p:ext uri="{BB962C8B-B14F-4D97-AF65-F5344CB8AC3E}">
        <p14:creationId xmlns:p14="http://schemas.microsoft.com/office/powerpoint/2010/main" val="11112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699B8-8A58-0F07-1B34-512D310E71F0}"/>
            </a:ext>
          </a:extLst>
        </p:cNvPr>
        <p:cNvGrpSpPr/>
        <p:nvPr/>
      </p:nvGrpSpPr>
      <p:grpSpPr>
        <a:xfrm>
          <a:off x="0" y="0"/>
          <a:ext cx="0" cy="0"/>
          <a:chOff x="0" y="0"/>
          <a:chExt cx="0" cy="0"/>
        </a:xfrm>
      </p:grpSpPr>
      <p:grpSp>
        <p:nvGrpSpPr>
          <p:cNvPr id="30" name="Group 29">
            <a:extLst>
              <a:ext uri="{FF2B5EF4-FFF2-40B4-BE49-F238E27FC236}">
                <a16:creationId xmlns:a16="http://schemas.microsoft.com/office/drawing/2014/main" id="{2EA06D99-7828-1E8A-3EBC-2820C47CA003}"/>
              </a:ext>
            </a:extLst>
          </p:cNvPr>
          <p:cNvGrpSpPr/>
          <p:nvPr/>
        </p:nvGrpSpPr>
        <p:grpSpPr>
          <a:xfrm>
            <a:off x="1921383" y="368591"/>
            <a:ext cx="2780080" cy="2382378"/>
            <a:chOff x="599694" y="472362"/>
            <a:chExt cx="2780080" cy="2382378"/>
          </a:xfrm>
        </p:grpSpPr>
        <p:grpSp>
          <p:nvGrpSpPr>
            <p:cNvPr id="15" name="Group 14">
              <a:extLst>
                <a:ext uri="{FF2B5EF4-FFF2-40B4-BE49-F238E27FC236}">
                  <a16:creationId xmlns:a16="http://schemas.microsoft.com/office/drawing/2014/main" id="{130B7784-D6C3-4455-5741-F8B89E6D168D}"/>
                </a:ext>
              </a:extLst>
            </p:cNvPr>
            <p:cNvGrpSpPr/>
            <p:nvPr/>
          </p:nvGrpSpPr>
          <p:grpSpPr>
            <a:xfrm>
              <a:off x="599694" y="472362"/>
              <a:ext cx="2780080" cy="2382378"/>
              <a:chOff x="599694" y="472362"/>
              <a:chExt cx="2780080" cy="2382378"/>
            </a:xfrm>
          </p:grpSpPr>
          <p:pic>
            <p:nvPicPr>
              <p:cNvPr id="2" name="Picture 1">
                <a:extLst>
                  <a:ext uri="{FF2B5EF4-FFF2-40B4-BE49-F238E27FC236}">
                    <a16:creationId xmlns:a16="http://schemas.microsoft.com/office/drawing/2014/main" id="{9620BD9B-A0D4-3D9F-0535-918FC75C04D6}"/>
                  </a:ext>
                </a:extLst>
              </p:cNvPr>
              <p:cNvPicPr>
                <a:picLocks noChangeAspect="1"/>
              </p:cNvPicPr>
              <p:nvPr/>
            </p:nvPicPr>
            <p:blipFill>
              <a:blip r:embed="rId3"/>
              <a:srcRect l="6596" t="7617" r="57121" b="34432"/>
              <a:stretch/>
            </p:blipFill>
            <p:spPr>
              <a:xfrm>
                <a:off x="599694" y="804598"/>
                <a:ext cx="2780080" cy="2050142"/>
              </a:xfrm>
              <a:prstGeom prst="rect">
                <a:avLst/>
              </a:prstGeom>
            </p:spPr>
          </p:pic>
          <p:sp>
            <p:nvSpPr>
              <p:cNvPr id="3" name="Oval 2">
                <a:extLst>
                  <a:ext uri="{FF2B5EF4-FFF2-40B4-BE49-F238E27FC236}">
                    <a16:creationId xmlns:a16="http://schemas.microsoft.com/office/drawing/2014/main" id="{33800211-1724-726D-C8A6-BF7D1C2213F1}"/>
                  </a:ext>
                </a:extLst>
              </p:cNvPr>
              <p:cNvSpPr/>
              <p:nvPr/>
            </p:nvSpPr>
            <p:spPr>
              <a:xfrm>
                <a:off x="603250" y="472362"/>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1</a:t>
                </a:r>
                <a:endParaRPr lang="en-US" sz="1600" dirty="0">
                  <a:solidFill>
                    <a:schemeClr val="tx1"/>
                  </a:solidFill>
                </a:endParaRPr>
              </a:p>
            </p:txBody>
          </p:sp>
          <p:sp>
            <p:nvSpPr>
              <p:cNvPr id="12" name="TextBox 11">
                <a:extLst>
                  <a:ext uri="{FF2B5EF4-FFF2-40B4-BE49-F238E27FC236}">
                    <a16:creationId xmlns:a16="http://schemas.microsoft.com/office/drawing/2014/main" id="{DFDAFFBF-3588-254C-B10A-EA2084B51D8F}"/>
                  </a:ext>
                </a:extLst>
              </p:cNvPr>
              <p:cNvSpPr txBox="1"/>
              <p:nvPr/>
            </p:nvSpPr>
            <p:spPr>
              <a:xfrm>
                <a:off x="599694" y="472362"/>
                <a:ext cx="2780080" cy="369332"/>
              </a:xfrm>
              <a:prstGeom prst="rect">
                <a:avLst/>
              </a:prstGeom>
              <a:noFill/>
            </p:spPr>
            <p:txBody>
              <a:bodyPr wrap="square" rtlCol="0">
                <a:spAutoFit/>
              </a:bodyPr>
              <a:lstStyle/>
              <a:p>
                <a:pPr algn="r"/>
                <a:r>
                  <a:rPr lang="pt-BR" dirty="0"/>
                  <a:t>Emulator running game</a:t>
                </a:r>
                <a:endParaRPr lang="en-US" dirty="0"/>
              </a:p>
            </p:txBody>
          </p:sp>
        </p:grpSp>
        <p:sp>
          <p:nvSpPr>
            <p:cNvPr id="29" name="Rectangle 28">
              <a:extLst>
                <a:ext uri="{FF2B5EF4-FFF2-40B4-BE49-F238E27FC236}">
                  <a16:creationId xmlns:a16="http://schemas.microsoft.com/office/drawing/2014/main" id="{FD52E961-3E71-DFBD-007B-E857E3C1E244}"/>
                </a:ext>
              </a:extLst>
            </p:cNvPr>
            <p:cNvSpPr/>
            <p:nvPr/>
          </p:nvSpPr>
          <p:spPr>
            <a:xfrm>
              <a:off x="1430338" y="2517775"/>
              <a:ext cx="1173162" cy="154781"/>
            </a:xfrm>
            <a:prstGeom prst="rect">
              <a:avLst/>
            </a:prstGeom>
            <a:solidFill>
              <a:srgbClr val="595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A497BFCA-CF2C-76DE-7760-6C412F8D2506}"/>
              </a:ext>
            </a:extLst>
          </p:cNvPr>
          <p:cNvGrpSpPr/>
          <p:nvPr/>
        </p:nvGrpSpPr>
        <p:grpSpPr>
          <a:xfrm>
            <a:off x="1921383" y="3279676"/>
            <a:ext cx="2705534" cy="2216248"/>
            <a:chOff x="7912879" y="444930"/>
            <a:chExt cx="2705534" cy="2216248"/>
          </a:xfrm>
        </p:grpSpPr>
        <p:sp>
          <p:nvSpPr>
            <p:cNvPr id="20" name="TextBox 19">
              <a:extLst>
                <a:ext uri="{FF2B5EF4-FFF2-40B4-BE49-F238E27FC236}">
                  <a16:creationId xmlns:a16="http://schemas.microsoft.com/office/drawing/2014/main" id="{3DB732A9-4E6F-ABC3-8104-186ECF9AE752}"/>
                </a:ext>
              </a:extLst>
            </p:cNvPr>
            <p:cNvSpPr txBox="1"/>
            <p:nvPr/>
          </p:nvSpPr>
          <p:spPr>
            <a:xfrm>
              <a:off x="7912879" y="444930"/>
              <a:ext cx="2381250" cy="369332"/>
            </a:xfrm>
            <a:prstGeom prst="rect">
              <a:avLst/>
            </a:prstGeom>
            <a:noFill/>
          </p:spPr>
          <p:txBody>
            <a:bodyPr wrap="square" rtlCol="0">
              <a:spAutoFit/>
            </a:bodyPr>
            <a:lstStyle/>
            <a:p>
              <a:pPr algn="r"/>
              <a:r>
                <a:rPr lang="pt-BR" dirty="0"/>
                <a:t>OCR (Image to Text)</a:t>
              </a:r>
              <a:endParaRPr lang="en-US" dirty="0"/>
            </a:p>
          </p:txBody>
        </p:sp>
        <p:sp>
          <p:nvSpPr>
            <p:cNvPr id="21" name="Oval 20">
              <a:extLst>
                <a:ext uri="{FF2B5EF4-FFF2-40B4-BE49-F238E27FC236}">
                  <a16:creationId xmlns:a16="http://schemas.microsoft.com/office/drawing/2014/main" id="{C0B2F1A5-FE78-3EE6-A7F8-BCDA7795A53E}"/>
                </a:ext>
              </a:extLst>
            </p:cNvPr>
            <p:cNvSpPr/>
            <p:nvPr/>
          </p:nvSpPr>
          <p:spPr>
            <a:xfrm>
              <a:off x="7912880" y="487607"/>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3</a:t>
              </a:r>
              <a:endParaRPr lang="en-US" sz="1600" dirty="0">
                <a:solidFill>
                  <a:schemeClr val="tx1"/>
                </a:solidFill>
              </a:endParaRPr>
            </a:p>
          </p:txBody>
        </p:sp>
        <p:sp>
          <p:nvSpPr>
            <p:cNvPr id="36" name="Rectangle 35">
              <a:extLst>
                <a:ext uri="{FF2B5EF4-FFF2-40B4-BE49-F238E27FC236}">
                  <a16:creationId xmlns:a16="http://schemas.microsoft.com/office/drawing/2014/main" id="{BC9BCEFB-E212-E562-F42E-EBC38EA35F5C}"/>
                </a:ext>
              </a:extLst>
            </p:cNvPr>
            <p:cNvSpPr/>
            <p:nvPr/>
          </p:nvSpPr>
          <p:spPr>
            <a:xfrm>
              <a:off x="7912879" y="841694"/>
              <a:ext cx="2705534" cy="18194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0" i="0" dirty="0">
                  <a:solidFill>
                    <a:schemeClr val="bg1"/>
                  </a:solidFill>
                  <a:effectLst/>
                  <a:latin typeface="system-ui"/>
                </a:rPr>
                <a:t>“West of House Score: 0/3 &gt;get the leaflet Taken. &gt;read the leaflet WELCOME TO ZORK </a:t>
              </a:r>
              <a:r>
                <a:rPr lang="en-US" sz="1100" b="0" i="0" dirty="0" err="1">
                  <a:solidFill>
                    <a:schemeClr val="bg1"/>
                  </a:solidFill>
                  <a:effectLst/>
                  <a:latin typeface="system-ui"/>
                </a:rPr>
                <a:t>ZORK</a:t>
              </a:r>
              <a:r>
                <a:rPr lang="en-US" sz="1100" b="0" i="0" dirty="0">
                  <a:solidFill>
                    <a:schemeClr val="bg1"/>
                  </a:solidFill>
                  <a:effectLst/>
                  <a:latin typeface="system-ui"/>
                </a:rPr>
                <a:t> is a game of adventure, danger and low cunning. In it you will explore some of the most amazing territory ever seen by mortals. No computer should be without one! Copyright 1982 by Infocom, Inc. All rights reserved. ZORK is a trademark of Infocom, Inc.”</a:t>
              </a:r>
              <a:endParaRPr lang="en-US" sz="1100" dirty="0">
                <a:solidFill>
                  <a:schemeClr val="bg1"/>
                </a:solidFill>
              </a:endParaRPr>
            </a:p>
          </p:txBody>
        </p:sp>
      </p:grpSp>
      <p:cxnSp>
        <p:nvCxnSpPr>
          <p:cNvPr id="53" name="Connector: Elbow 52">
            <a:extLst>
              <a:ext uri="{FF2B5EF4-FFF2-40B4-BE49-F238E27FC236}">
                <a16:creationId xmlns:a16="http://schemas.microsoft.com/office/drawing/2014/main" id="{82A305DA-97AA-459F-4DCF-136A6E28EECC}"/>
              </a:ext>
            </a:extLst>
          </p:cNvPr>
          <p:cNvCxnSpPr>
            <a:stCxn id="1030" idx="2"/>
            <a:endCxn id="20" idx="0"/>
          </p:cNvCxnSpPr>
          <p:nvPr/>
        </p:nvCxnSpPr>
        <p:spPr>
          <a:xfrm rot="5400000">
            <a:off x="4618678" y="1176303"/>
            <a:ext cx="596704" cy="3610043"/>
          </a:xfrm>
          <a:prstGeom prst="bentConnector3">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FE03B06E-E2EC-7116-C12A-5D42BE6DA026}"/>
              </a:ext>
            </a:extLst>
          </p:cNvPr>
          <p:cNvCxnSpPr>
            <a:cxnSpLocks/>
            <a:stCxn id="2" idx="3"/>
            <a:endCxn id="1030" idx="1"/>
          </p:cNvCxnSpPr>
          <p:nvPr/>
        </p:nvCxnSpPr>
        <p:spPr>
          <a:xfrm flipV="1">
            <a:off x="4701463" y="1721900"/>
            <a:ext cx="762640" cy="399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grpSp>
        <p:nvGrpSpPr>
          <p:cNvPr id="1032" name="Group 1031">
            <a:extLst>
              <a:ext uri="{FF2B5EF4-FFF2-40B4-BE49-F238E27FC236}">
                <a16:creationId xmlns:a16="http://schemas.microsoft.com/office/drawing/2014/main" id="{857B7232-ADA9-DC27-ABBE-69B1075A8589}"/>
              </a:ext>
            </a:extLst>
          </p:cNvPr>
          <p:cNvGrpSpPr/>
          <p:nvPr/>
        </p:nvGrpSpPr>
        <p:grpSpPr>
          <a:xfrm>
            <a:off x="5068313" y="3279676"/>
            <a:ext cx="2712651" cy="2216248"/>
            <a:chOff x="4134863" y="3908326"/>
            <a:chExt cx="2712651" cy="2216248"/>
          </a:xfrm>
        </p:grpSpPr>
        <p:grpSp>
          <p:nvGrpSpPr>
            <p:cNvPr id="50" name="Group 49">
              <a:extLst>
                <a:ext uri="{FF2B5EF4-FFF2-40B4-BE49-F238E27FC236}">
                  <a16:creationId xmlns:a16="http://schemas.microsoft.com/office/drawing/2014/main" id="{2C3EDF6B-95F6-0A0C-A043-6CA01BD75E12}"/>
                </a:ext>
              </a:extLst>
            </p:cNvPr>
            <p:cNvGrpSpPr/>
            <p:nvPr/>
          </p:nvGrpSpPr>
          <p:grpSpPr>
            <a:xfrm>
              <a:off x="4292528" y="3908326"/>
              <a:ext cx="2554986" cy="2099724"/>
              <a:chOff x="599694" y="3350511"/>
              <a:chExt cx="2554986" cy="2099724"/>
            </a:xfrm>
          </p:grpSpPr>
          <p:sp>
            <p:nvSpPr>
              <p:cNvPr id="25" name="TextBox 24">
                <a:extLst>
                  <a:ext uri="{FF2B5EF4-FFF2-40B4-BE49-F238E27FC236}">
                    <a16:creationId xmlns:a16="http://schemas.microsoft.com/office/drawing/2014/main" id="{EF617E6A-EA24-E9AF-6AC4-82A33597F05D}"/>
                  </a:ext>
                </a:extLst>
              </p:cNvPr>
              <p:cNvSpPr txBox="1"/>
              <p:nvPr/>
            </p:nvSpPr>
            <p:spPr>
              <a:xfrm>
                <a:off x="603251" y="3350511"/>
                <a:ext cx="2551429" cy="369332"/>
              </a:xfrm>
              <a:prstGeom prst="rect">
                <a:avLst/>
              </a:prstGeom>
              <a:noFill/>
            </p:spPr>
            <p:txBody>
              <a:bodyPr wrap="square" rtlCol="0">
                <a:spAutoFit/>
              </a:bodyPr>
              <a:lstStyle/>
              <a:p>
                <a:pPr algn="r"/>
                <a:r>
                  <a:rPr lang="pt-BR" dirty="0"/>
                  <a:t>Next action is taken</a:t>
                </a:r>
                <a:endParaRPr lang="en-US" dirty="0"/>
              </a:p>
            </p:txBody>
          </p:sp>
          <p:sp>
            <p:nvSpPr>
              <p:cNvPr id="26" name="Oval 25">
                <a:extLst>
                  <a:ext uri="{FF2B5EF4-FFF2-40B4-BE49-F238E27FC236}">
                    <a16:creationId xmlns:a16="http://schemas.microsoft.com/office/drawing/2014/main" id="{5752AC35-DB38-1DB4-49EC-D98BF998C644}"/>
                  </a:ext>
                </a:extLst>
              </p:cNvPr>
              <p:cNvSpPr/>
              <p:nvPr/>
            </p:nvSpPr>
            <p:spPr>
              <a:xfrm>
                <a:off x="603250" y="3393188"/>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4</a:t>
                </a:r>
                <a:endParaRPr lang="en-US" sz="1600" dirty="0">
                  <a:solidFill>
                    <a:schemeClr val="tx1"/>
                  </a:solidFill>
                </a:endParaRPr>
              </a:p>
            </p:txBody>
          </p:sp>
          <p:sp>
            <p:nvSpPr>
              <p:cNvPr id="35" name="Rectangle 34">
                <a:extLst>
                  <a:ext uri="{FF2B5EF4-FFF2-40B4-BE49-F238E27FC236}">
                    <a16:creationId xmlns:a16="http://schemas.microsoft.com/office/drawing/2014/main" id="{4542791B-4212-1ADC-FC2D-4CA428066D9F}"/>
                  </a:ext>
                </a:extLst>
              </p:cNvPr>
              <p:cNvSpPr/>
              <p:nvPr/>
            </p:nvSpPr>
            <p:spPr>
              <a:xfrm>
                <a:off x="599694" y="4969725"/>
                <a:ext cx="2381250" cy="48051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pt-BR" sz="1600" dirty="0">
                    <a:solidFill>
                      <a:schemeClr val="bg1"/>
                    </a:solidFill>
                    <a:latin typeface="system-ui"/>
                  </a:rPr>
                  <a:t>Next Action: “GO NORTH”</a:t>
                </a:r>
                <a:endParaRPr lang="en-US" sz="1600" dirty="0">
                  <a:solidFill>
                    <a:schemeClr val="bg1"/>
                  </a:solidFill>
                </a:endParaRPr>
              </a:p>
            </p:txBody>
          </p:sp>
          <p:pic>
            <p:nvPicPr>
              <p:cNvPr id="49" name="Picture 48" descr="A black background with letters&#10;&#10;Description automatically generated">
                <a:extLst>
                  <a:ext uri="{FF2B5EF4-FFF2-40B4-BE49-F238E27FC236}">
                    <a16:creationId xmlns:a16="http://schemas.microsoft.com/office/drawing/2014/main" id="{B3829FDD-4305-2C5E-219B-7DBD329DF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95" y="4067218"/>
                <a:ext cx="2381250" cy="699957"/>
              </a:xfrm>
              <a:prstGeom prst="rect">
                <a:avLst/>
              </a:prstGeom>
            </p:spPr>
          </p:pic>
        </p:grpSp>
        <p:sp>
          <p:nvSpPr>
            <p:cNvPr id="61" name="Rectangle 60">
              <a:extLst>
                <a:ext uri="{FF2B5EF4-FFF2-40B4-BE49-F238E27FC236}">
                  <a16:creationId xmlns:a16="http://schemas.microsoft.com/office/drawing/2014/main" id="{45F2DA9C-8EAD-27F5-AC7F-C137F5D94618}"/>
                </a:ext>
              </a:extLst>
            </p:cNvPr>
            <p:cNvSpPr/>
            <p:nvPr/>
          </p:nvSpPr>
          <p:spPr>
            <a:xfrm>
              <a:off x="4134863" y="4303197"/>
              <a:ext cx="2712650" cy="18213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Connector: Elbow 53">
            <a:extLst>
              <a:ext uri="{FF2B5EF4-FFF2-40B4-BE49-F238E27FC236}">
                <a16:creationId xmlns:a16="http://schemas.microsoft.com/office/drawing/2014/main" id="{987B36A1-CAE4-8922-8450-3EB392145DEB}"/>
              </a:ext>
            </a:extLst>
          </p:cNvPr>
          <p:cNvCxnSpPr>
            <a:cxnSpLocks/>
            <a:stCxn id="36" idx="3"/>
            <a:endCxn id="61" idx="1"/>
          </p:cNvCxnSpPr>
          <p:nvPr/>
        </p:nvCxnSpPr>
        <p:spPr>
          <a:xfrm flipV="1">
            <a:off x="4626917" y="4585236"/>
            <a:ext cx="441396" cy="94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grpSp>
        <p:nvGrpSpPr>
          <p:cNvPr id="1033" name="Group 1032">
            <a:extLst>
              <a:ext uri="{FF2B5EF4-FFF2-40B4-BE49-F238E27FC236}">
                <a16:creationId xmlns:a16="http://schemas.microsoft.com/office/drawing/2014/main" id="{40C16D2A-C406-9428-8F0F-0E8EFFEBFFFB}"/>
              </a:ext>
            </a:extLst>
          </p:cNvPr>
          <p:cNvGrpSpPr/>
          <p:nvPr/>
        </p:nvGrpSpPr>
        <p:grpSpPr>
          <a:xfrm>
            <a:off x="8238458" y="3277784"/>
            <a:ext cx="2753391" cy="2219312"/>
            <a:chOff x="7581233" y="3906434"/>
            <a:chExt cx="2753391" cy="2219312"/>
          </a:xfrm>
        </p:grpSpPr>
        <p:grpSp>
          <p:nvGrpSpPr>
            <p:cNvPr id="46" name="Group 45">
              <a:extLst>
                <a:ext uri="{FF2B5EF4-FFF2-40B4-BE49-F238E27FC236}">
                  <a16:creationId xmlns:a16="http://schemas.microsoft.com/office/drawing/2014/main" id="{9DB24741-AAFF-3236-703C-6EE6E0786568}"/>
                </a:ext>
              </a:extLst>
            </p:cNvPr>
            <p:cNvGrpSpPr/>
            <p:nvPr/>
          </p:nvGrpSpPr>
          <p:grpSpPr>
            <a:xfrm>
              <a:off x="7677150" y="3906434"/>
              <a:ext cx="2558919" cy="2099723"/>
              <a:chOff x="4387473" y="3350511"/>
              <a:chExt cx="2558919" cy="2099723"/>
            </a:xfrm>
          </p:grpSpPr>
          <p:sp>
            <p:nvSpPr>
              <p:cNvPr id="40" name="TextBox 39">
                <a:extLst>
                  <a:ext uri="{FF2B5EF4-FFF2-40B4-BE49-F238E27FC236}">
                    <a16:creationId xmlns:a16="http://schemas.microsoft.com/office/drawing/2014/main" id="{4D4E9E60-7E95-236C-B746-771BD5BAF129}"/>
                  </a:ext>
                </a:extLst>
              </p:cNvPr>
              <p:cNvSpPr txBox="1"/>
              <p:nvPr/>
            </p:nvSpPr>
            <p:spPr>
              <a:xfrm>
                <a:off x="4394963" y="3350511"/>
                <a:ext cx="2551429" cy="369332"/>
              </a:xfrm>
              <a:prstGeom prst="rect">
                <a:avLst/>
              </a:prstGeom>
              <a:noFill/>
            </p:spPr>
            <p:txBody>
              <a:bodyPr wrap="square" rtlCol="0">
                <a:spAutoFit/>
              </a:bodyPr>
              <a:lstStyle/>
              <a:p>
                <a:pPr algn="r"/>
                <a:r>
                  <a:rPr lang="pt-BR" dirty="0"/>
                  <a:t>Command is typed</a:t>
                </a:r>
                <a:endParaRPr lang="en-US" dirty="0"/>
              </a:p>
            </p:txBody>
          </p:sp>
          <p:sp>
            <p:nvSpPr>
              <p:cNvPr id="41" name="Oval 40">
                <a:extLst>
                  <a:ext uri="{FF2B5EF4-FFF2-40B4-BE49-F238E27FC236}">
                    <a16:creationId xmlns:a16="http://schemas.microsoft.com/office/drawing/2014/main" id="{E865731F-7846-362C-1B80-CAC407FAFAA5}"/>
                  </a:ext>
                </a:extLst>
              </p:cNvPr>
              <p:cNvSpPr/>
              <p:nvPr/>
            </p:nvSpPr>
            <p:spPr>
              <a:xfrm>
                <a:off x="4394962" y="3393188"/>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5</a:t>
                </a:r>
                <a:endParaRPr lang="en-US" sz="1600" dirty="0">
                  <a:solidFill>
                    <a:schemeClr val="tx1"/>
                  </a:solidFill>
                </a:endParaRPr>
              </a:p>
            </p:txBody>
          </p:sp>
          <p:pic>
            <p:nvPicPr>
              <p:cNvPr id="43" name="Picture 42">
                <a:extLst>
                  <a:ext uri="{FF2B5EF4-FFF2-40B4-BE49-F238E27FC236}">
                    <a16:creationId xmlns:a16="http://schemas.microsoft.com/office/drawing/2014/main" id="{D9807B0D-D1A0-E1DC-6BD5-85C8A0792D4E}"/>
                  </a:ext>
                </a:extLst>
              </p:cNvPr>
              <p:cNvPicPr>
                <a:picLocks noChangeAspect="1"/>
              </p:cNvPicPr>
              <p:nvPr/>
            </p:nvPicPr>
            <p:blipFill>
              <a:blip r:embed="rId5"/>
              <a:stretch>
                <a:fillRect/>
              </a:stretch>
            </p:blipFill>
            <p:spPr>
              <a:xfrm>
                <a:off x="4387473" y="4975161"/>
                <a:ext cx="2558919" cy="475073"/>
              </a:xfrm>
              <a:prstGeom prst="rect">
                <a:avLst/>
              </a:prstGeom>
            </p:spPr>
          </p:pic>
          <p:pic>
            <p:nvPicPr>
              <p:cNvPr id="45" name="Picture 44">
                <a:extLst>
                  <a:ext uri="{FF2B5EF4-FFF2-40B4-BE49-F238E27FC236}">
                    <a16:creationId xmlns:a16="http://schemas.microsoft.com/office/drawing/2014/main" id="{41B5CCF1-EBEF-8ED2-49DF-7CBD1856904A}"/>
                  </a:ext>
                </a:extLst>
              </p:cNvPr>
              <p:cNvPicPr>
                <a:picLocks noChangeAspect="1"/>
              </p:cNvPicPr>
              <p:nvPr/>
            </p:nvPicPr>
            <p:blipFill>
              <a:blip r:embed="rId6"/>
              <a:stretch>
                <a:fillRect/>
              </a:stretch>
            </p:blipFill>
            <p:spPr>
              <a:xfrm>
                <a:off x="4387473" y="4067218"/>
                <a:ext cx="2558919" cy="832130"/>
              </a:xfrm>
              <a:prstGeom prst="rect">
                <a:avLst/>
              </a:prstGeom>
            </p:spPr>
          </p:pic>
        </p:grpSp>
        <p:sp>
          <p:nvSpPr>
            <p:cNvPr id="1025" name="Rectangle 1024">
              <a:extLst>
                <a:ext uri="{FF2B5EF4-FFF2-40B4-BE49-F238E27FC236}">
                  <a16:creationId xmlns:a16="http://schemas.microsoft.com/office/drawing/2014/main" id="{580584E9-3891-296F-3755-186A868F9FE3}"/>
                </a:ext>
              </a:extLst>
            </p:cNvPr>
            <p:cNvSpPr/>
            <p:nvPr/>
          </p:nvSpPr>
          <p:spPr>
            <a:xfrm>
              <a:off x="7581233" y="4304369"/>
              <a:ext cx="2753391" cy="18213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7" name="Connector: Elbow 53">
            <a:extLst>
              <a:ext uri="{FF2B5EF4-FFF2-40B4-BE49-F238E27FC236}">
                <a16:creationId xmlns:a16="http://schemas.microsoft.com/office/drawing/2014/main" id="{758894B5-7806-CB4F-2F86-BB953B60600D}"/>
              </a:ext>
            </a:extLst>
          </p:cNvPr>
          <p:cNvCxnSpPr>
            <a:cxnSpLocks/>
            <a:stCxn id="61" idx="3"/>
            <a:endCxn id="1025" idx="1"/>
          </p:cNvCxnSpPr>
          <p:nvPr/>
        </p:nvCxnSpPr>
        <p:spPr>
          <a:xfrm>
            <a:off x="7780963" y="4585236"/>
            <a:ext cx="457495" cy="1172"/>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34" name="Connector: Elbow 1033">
            <a:extLst>
              <a:ext uri="{FF2B5EF4-FFF2-40B4-BE49-F238E27FC236}">
                <a16:creationId xmlns:a16="http://schemas.microsoft.com/office/drawing/2014/main" id="{45AB58DD-1374-A401-32CF-8F067D4B1D86}"/>
              </a:ext>
            </a:extLst>
          </p:cNvPr>
          <p:cNvCxnSpPr>
            <a:cxnSpLocks/>
            <a:stCxn id="1025" idx="2"/>
            <a:endCxn id="2" idx="1"/>
          </p:cNvCxnSpPr>
          <p:nvPr/>
        </p:nvCxnSpPr>
        <p:spPr>
          <a:xfrm rot="5400000" flipH="1">
            <a:off x="3882670" y="-235388"/>
            <a:ext cx="3771198" cy="7693771"/>
          </a:xfrm>
          <a:prstGeom prst="bentConnector4">
            <a:avLst>
              <a:gd name="adj1" fmla="val -10609"/>
              <a:gd name="adj2" fmla="val 107923"/>
            </a:avLst>
          </a:prstGeom>
          <a:ln w="57150">
            <a:tailEnd type="triangle"/>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EC849083-FC68-FADA-E49F-5C68F255F1E0}"/>
              </a:ext>
            </a:extLst>
          </p:cNvPr>
          <p:cNvGrpSpPr/>
          <p:nvPr/>
        </p:nvGrpSpPr>
        <p:grpSpPr>
          <a:xfrm>
            <a:off x="5450220" y="354400"/>
            <a:ext cx="2529779" cy="2328572"/>
            <a:chOff x="4985697" y="435266"/>
            <a:chExt cx="2529779" cy="2328572"/>
          </a:xfrm>
        </p:grpSpPr>
        <p:sp>
          <p:nvSpPr>
            <p:cNvPr id="13" name="TextBox 12">
              <a:extLst>
                <a:ext uri="{FF2B5EF4-FFF2-40B4-BE49-F238E27FC236}">
                  <a16:creationId xmlns:a16="http://schemas.microsoft.com/office/drawing/2014/main" id="{1EAC2D67-89F1-9C0C-645C-FE9F5D1F225E}"/>
                </a:ext>
              </a:extLst>
            </p:cNvPr>
            <p:cNvSpPr txBox="1"/>
            <p:nvPr/>
          </p:nvSpPr>
          <p:spPr>
            <a:xfrm>
              <a:off x="4985698" y="435266"/>
              <a:ext cx="2529778" cy="369332"/>
            </a:xfrm>
            <a:prstGeom prst="rect">
              <a:avLst/>
            </a:prstGeom>
            <a:noFill/>
          </p:spPr>
          <p:txBody>
            <a:bodyPr wrap="square" rtlCol="0">
              <a:spAutoFit/>
            </a:bodyPr>
            <a:lstStyle/>
            <a:p>
              <a:pPr algn="ctr"/>
              <a:r>
                <a:rPr lang="pt-BR" dirty="0"/>
                <a:t>Take screenshot</a:t>
              </a:r>
              <a:endParaRPr lang="en-US" dirty="0"/>
            </a:p>
          </p:txBody>
        </p:sp>
        <p:sp>
          <p:nvSpPr>
            <p:cNvPr id="14" name="Oval 13">
              <a:extLst>
                <a:ext uri="{FF2B5EF4-FFF2-40B4-BE49-F238E27FC236}">
                  <a16:creationId xmlns:a16="http://schemas.microsoft.com/office/drawing/2014/main" id="{AB60D541-1CB6-82F9-06C9-BC24C7614B32}"/>
                </a:ext>
              </a:extLst>
            </p:cNvPr>
            <p:cNvSpPr/>
            <p:nvPr/>
          </p:nvSpPr>
          <p:spPr>
            <a:xfrm>
              <a:off x="4985697" y="477943"/>
              <a:ext cx="269898" cy="269898"/>
            </a:xfrm>
            <a:prstGeom prst="ellipse">
              <a:avLst/>
            </a:prstGeom>
            <a:solidFill>
              <a:srgbClr val="FFFF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sz="1600" dirty="0">
                  <a:solidFill>
                    <a:schemeClr val="tx1"/>
                  </a:solidFill>
                </a:rPr>
                <a:t>2</a:t>
              </a:r>
              <a:endParaRPr lang="en-US" sz="1600" dirty="0">
                <a:solidFill>
                  <a:schemeClr val="tx1"/>
                </a:solidFill>
              </a:endParaRPr>
            </a:p>
          </p:txBody>
        </p:sp>
        <p:pic>
          <p:nvPicPr>
            <p:cNvPr id="1030" name="Picture 6" descr="West of House&#10;Score: 0/3&#10;&#10;&gt;get the leaflet&#10;Taken.&#10;&#10;&gt;read the leaflet&#10;WELCOME TO ZORK&#10;ZORK is a game of adventure, danger and low cunning. In it you will explore some of the most amazing territory ever seen by mortals.&#10;&#10;No computer should be without one!&#10;&#10;Copyright 1982 by Infocom, Inc.&#10;All rights reserved.&#10;ZORK is a trademark of Infocom, Inc.&#10;">
              <a:extLst>
                <a:ext uri="{FF2B5EF4-FFF2-40B4-BE49-F238E27FC236}">
                  <a16:creationId xmlns:a16="http://schemas.microsoft.com/office/drawing/2014/main" id="{C9159BF2-6AAB-3AE7-99E3-A69858C9B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9580" y="841694"/>
              <a:ext cx="2515895" cy="1922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sp>
        <p:nvSpPr>
          <p:cNvPr id="1040" name="TextBox 1039">
            <a:extLst>
              <a:ext uri="{FF2B5EF4-FFF2-40B4-BE49-F238E27FC236}">
                <a16:creationId xmlns:a16="http://schemas.microsoft.com/office/drawing/2014/main" id="{F86F6308-BBCF-9E2D-C838-0F2757ADDC06}"/>
              </a:ext>
            </a:extLst>
          </p:cNvPr>
          <p:cNvSpPr txBox="1"/>
          <p:nvPr/>
        </p:nvSpPr>
        <p:spPr>
          <a:xfrm>
            <a:off x="7517146" y="5928834"/>
            <a:ext cx="2098009" cy="369332"/>
          </a:xfrm>
          <a:prstGeom prst="rect">
            <a:avLst/>
          </a:prstGeom>
          <a:noFill/>
        </p:spPr>
        <p:txBody>
          <a:bodyPr wrap="square" rtlCol="0">
            <a:spAutoFit/>
          </a:bodyPr>
          <a:lstStyle/>
          <a:p>
            <a:pPr algn="r"/>
            <a:r>
              <a:rPr lang="pt-BR" dirty="0"/>
              <a:t>Next round</a:t>
            </a:r>
            <a:endParaRPr lang="en-US" dirty="0"/>
          </a:p>
        </p:txBody>
      </p:sp>
    </p:spTree>
    <p:extLst>
      <p:ext uri="{BB962C8B-B14F-4D97-AF65-F5344CB8AC3E}">
        <p14:creationId xmlns:p14="http://schemas.microsoft.com/office/powerpoint/2010/main" val="3139997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TotalTime>
  <Words>112</Words>
  <Application>Microsoft Office PowerPoint</Application>
  <PresentationFormat>Widescreen</PresentationFormat>
  <Paragraphs>18</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system-ui</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Peplau</dc:creator>
  <cp:lastModifiedBy>Rodrigo Peplau</cp:lastModifiedBy>
  <cp:revision>1</cp:revision>
  <dcterms:created xsi:type="dcterms:W3CDTF">2025-02-04T10:14:52Z</dcterms:created>
  <dcterms:modified xsi:type="dcterms:W3CDTF">2025-02-04T15:16:12Z</dcterms:modified>
</cp:coreProperties>
</file>