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8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2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29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49D2-7E60-43EB-9120-5797E65E888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F5B3-9584-4158-8A6C-0DFB0AAAE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70" y="678690"/>
            <a:ext cx="7234841" cy="55420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7692" y="4954555"/>
            <a:ext cx="150403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6277691" y="4268755"/>
            <a:ext cx="398362" cy="6858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676053" y="4226767"/>
            <a:ext cx="1105678" cy="7277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228892" y="2335763"/>
            <a:ext cx="169117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28892" y="2298440"/>
                <a:ext cx="67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𝐷𝑖𝑠𝑡𝑎𝑛𝑐𝑖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92" y="2298440"/>
                <a:ext cx="676470" cy="369332"/>
              </a:xfrm>
              <a:prstGeom prst="rect">
                <a:avLst/>
              </a:prstGeom>
              <a:blipFill>
                <a:blip r:embed="rId3"/>
                <a:stretch>
                  <a:fillRect r="-1495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53538" y="4268754"/>
            <a:ext cx="4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</a:p>
        </p:txBody>
      </p:sp>
      <p:sp>
        <p:nvSpPr>
          <p:cNvPr id="20" name="Arc 19"/>
          <p:cNvSpPr/>
          <p:nvPr/>
        </p:nvSpPr>
        <p:spPr>
          <a:xfrm rot="13977015">
            <a:off x="7309177" y="4589847"/>
            <a:ext cx="303247" cy="45253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/>
          <p:cNvSpPr txBox="1"/>
          <p:nvPr/>
        </p:nvSpPr>
        <p:spPr>
          <a:xfrm>
            <a:off x="6968423" y="4571998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/>
              <a:t>Ө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078994">
                <a:off x="6588201" y="4235607"/>
                <a:ext cx="1261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8994">
                <a:off x="6588201" y="4235607"/>
                <a:ext cx="12619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53538" y="4951215"/>
                <a:ext cx="153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38" y="4951215"/>
                <a:ext cx="15341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583466" y="853750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Bloco Garra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8393666" y="2113773"/>
            <a:ext cx="169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Haste da garra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4073" y="2069622"/>
            <a:ext cx="191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SensorTCRT5000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3567" y="5797904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Tarugo de polímero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204857" y="2335763"/>
            <a:ext cx="98400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03148" y="2677405"/>
                <a:ext cx="1301620" cy="29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𝑛𝑐𝑖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𝑠𝑒𝑛𝑠𝑜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𝑐𝑒𝑛𝑡𝑟𝑜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48" y="2677405"/>
                <a:ext cx="1301620" cy="293863"/>
              </a:xfrm>
              <a:prstGeom prst="rect">
                <a:avLst/>
              </a:prstGeom>
              <a:blipFill>
                <a:blip r:embed="rId6"/>
                <a:stretch>
                  <a:fillRect r="-11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151724" y="2285107"/>
            <a:ext cx="114304" cy="1131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6212814" y="4870522"/>
            <a:ext cx="114304" cy="1131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29680" y="4941330"/>
                <a:ext cx="954594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𝐶𝑒𝑛𝑡𝑟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𝑡𝑎𝑟𝑢𝑔𝑜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80" y="4941330"/>
                <a:ext cx="954594" cy="292068"/>
              </a:xfrm>
              <a:prstGeom prst="rect">
                <a:avLst/>
              </a:prstGeom>
              <a:blipFill>
                <a:blip r:embed="rId7"/>
                <a:stretch>
                  <a:fillRect r="-3822"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6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Casella</dc:creator>
  <cp:lastModifiedBy>Pedro Casella</cp:lastModifiedBy>
  <cp:revision>7</cp:revision>
  <dcterms:created xsi:type="dcterms:W3CDTF">2017-06-02T14:42:26Z</dcterms:created>
  <dcterms:modified xsi:type="dcterms:W3CDTF">2017-06-02T20:23:55Z</dcterms:modified>
</cp:coreProperties>
</file>