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22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EAEF-C49C-4B74-B0AB-F5988087F70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661F-316F-4C74-8283-85AB164C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nu.no/wiki/pages/viewpage.action?pageId=789775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USTB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Quick</a:t>
            </a:r>
            <a:r>
              <a:rPr lang="nb-NO" dirty="0" smtClean="0"/>
              <a:t> </a:t>
            </a:r>
            <a:r>
              <a:rPr lang="nb-NO" dirty="0" err="1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450295"/>
            <a:ext cx="1152128" cy="2376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Unit Testing</a:t>
            </a:r>
          </a:p>
          <a:p>
            <a:pPr algn="ctr"/>
            <a:r>
              <a:rPr lang="nb-NO" dirty="0" smtClean="0"/>
              <a:t>Server</a:t>
            </a:r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608" y="2034471"/>
            <a:ext cx="8640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14292" y="450295"/>
            <a:ext cx="2638028" cy="247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Central</a:t>
            </a:r>
          </a:p>
          <a:p>
            <a:pPr algn="ctr"/>
            <a:r>
              <a:rPr lang="nb-NO" dirty="0" err="1" smtClean="0"/>
              <a:t>Repository</a:t>
            </a:r>
            <a:r>
              <a:rPr lang="nb-NO" dirty="0" smtClean="0"/>
              <a:t> </a:t>
            </a:r>
          </a:p>
          <a:p>
            <a:pPr algn="ctr"/>
            <a:r>
              <a:rPr lang="nb-NO" dirty="0" smtClean="0"/>
              <a:t>and SCM</a:t>
            </a:r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4048" y="2033228"/>
            <a:ext cx="864096" cy="64807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GIT bare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07487" y="1638427"/>
            <a:ext cx="1028809" cy="10428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Redmine</a:t>
            </a:r>
            <a:endParaRPr lang="nb-NO" dirty="0" smtClean="0"/>
          </a:p>
          <a:p>
            <a:pPr algn="ctr"/>
            <a:endParaRPr lang="nb-NO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6032" y="3573016"/>
            <a:ext cx="1152128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Developer</a:t>
            </a:r>
          </a:p>
          <a:p>
            <a:pPr algn="ctr"/>
            <a:r>
              <a:rPr lang="nb-NO" dirty="0" smtClean="0"/>
              <a:t>#1</a:t>
            </a:r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0048" y="3789040"/>
            <a:ext cx="8640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63777" y="3573016"/>
            <a:ext cx="1152128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Developer</a:t>
            </a:r>
          </a:p>
          <a:p>
            <a:pPr algn="ctr"/>
            <a:r>
              <a:rPr lang="nb-NO" dirty="0" smtClean="0"/>
              <a:t>#2</a:t>
            </a:r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7793" y="3789040"/>
            <a:ext cx="8640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8360" y="3573016"/>
            <a:ext cx="1152128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Developer</a:t>
            </a:r>
          </a:p>
          <a:p>
            <a:pPr algn="ctr"/>
            <a:r>
              <a:rPr lang="nb-NO" dirty="0" smtClean="0"/>
              <a:t>#3</a:t>
            </a:r>
          </a:p>
          <a:p>
            <a:pPr algn="ctr"/>
            <a:endParaRPr lang="nb-NO" dirty="0"/>
          </a:p>
          <a:p>
            <a:pPr algn="ctr"/>
            <a:endParaRPr lang="nb-NO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2376" y="3789040"/>
            <a:ext cx="8640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GIT</a:t>
            </a:r>
            <a:endParaRPr lang="en-US" dirty="0"/>
          </a:p>
        </p:txBody>
      </p:sp>
      <p:cxnSp>
        <p:nvCxnSpPr>
          <p:cNvPr id="20" name="Elbow Connector 19"/>
          <p:cNvCxnSpPr>
            <a:stCxn id="5" idx="2"/>
            <a:endCxn id="11" idx="2"/>
          </p:cNvCxnSpPr>
          <p:nvPr/>
        </p:nvCxnSpPr>
        <p:spPr>
          <a:xfrm rot="16200000" flipH="1">
            <a:off x="417516" y="3884700"/>
            <a:ext cx="3122720" cy="1006440"/>
          </a:xfrm>
          <a:prstGeom prst="bentConnector3">
            <a:avLst>
              <a:gd name="adj1" fmla="val 10732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13" idx="2"/>
          </p:cNvCxnSpPr>
          <p:nvPr/>
        </p:nvCxnSpPr>
        <p:spPr>
          <a:xfrm rot="16200000" flipH="1">
            <a:off x="1146388" y="3155827"/>
            <a:ext cx="3122720" cy="2464185"/>
          </a:xfrm>
          <a:prstGeom prst="bentConnector3">
            <a:avLst>
              <a:gd name="adj1" fmla="val 10732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5" idx="2"/>
          </p:cNvCxnSpPr>
          <p:nvPr/>
        </p:nvCxnSpPr>
        <p:spPr>
          <a:xfrm rot="16200000" flipH="1">
            <a:off x="1893680" y="2408536"/>
            <a:ext cx="3122720" cy="3958768"/>
          </a:xfrm>
          <a:prstGeom prst="bentConnector3">
            <a:avLst>
              <a:gd name="adj1" fmla="val 10732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1"/>
            <a:endCxn id="6" idx="3"/>
          </p:cNvCxnSpPr>
          <p:nvPr/>
        </p:nvCxnSpPr>
        <p:spPr>
          <a:xfrm rot="10800000" flipV="1">
            <a:off x="1907704" y="2357263"/>
            <a:ext cx="3096344" cy="124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0"/>
            <a:endCxn id="8" idx="2"/>
          </p:cNvCxnSpPr>
          <p:nvPr/>
        </p:nvCxnSpPr>
        <p:spPr>
          <a:xfrm rot="5400000" flipH="1" flipV="1">
            <a:off x="3405226" y="1758170"/>
            <a:ext cx="1107740" cy="2954000"/>
          </a:xfrm>
          <a:prstGeom prst="bentConnector3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0"/>
            <a:endCxn id="8" idx="2"/>
          </p:cNvCxnSpPr>
          <p:nvPr/>
        </p:nvCxnSpPr>
        <p:spPr>
          <a:xfrm rot="5400000" flipH="1" flipV="1">
            <a:off x="4134098" y="2487043"/>
            <a:ext cx="1107740" cy="1496255"/>
          </a:xfrm>
          <a:prstGeom prst="bentConnector3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0"/>
            <a:endCxn id="8" idx="2"/>
          </p:cNvCxnSpPr>
          <p:nvPr/>
        </p:nvCxnSpPr>
        <p:spPr>
          <a:xfrm rot="5400000" flipH="1" flipV="1">
            <a:off x="4881390" y="3234334"/>
            <a:ext cx="1107740" cy="1672"/>
          </a:xfrm>
          <a:prstGeom prst="bentConnector3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" idx="1"/>
            <a:endCxn id="10" idx="2"/>
          </p:cNvCxnSpPr>
          <p:nvPr/>
        </p:nvCxnSpPr>
        <p:spPr>
          <a:xfrm rot="10800000" flipH="1">
            <a:off x="4858360" y="2681300"/>
            <a:ext cx="1863532" cy="2079848"/>
          </a:xfrm>
          <a:prstGeom prst="bentConnector4">
            <a:avLst>
              <a:gd name="adj1" fmla="val -12267"/>
              <a:gd name="adj2" fmla="val 78563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3" idx="1"/>
            <a:endCxn id="10" idx="2"/>
          </p:cNvCxnSpPr>
          <p:nvPr/>
        </p:nvCxnSpPr>
        <p:spPr>
          <a:xfrm rot="10800000" flipH="1">
            <a:off x="3363776" y="2681300"/>
            <a:ext cx="3358115" cy="2079848"/>
          </a:xfrm>
          <a:prstGeom prst="bentConnector4">
            <a:avLst>
              <a:gd name="adj1" fmla="val -6807"/>
              <a:gd name="adj2" fmla="val 78563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10" idx="2"/>
          </p:cNvCxnSpPr>
          <p:nvPr/>
        </p:nvCxnSpPr>
        <p:spPr>
          <a:xfrm rot="10800000" flipH="1">
            <a:off x="1906032" y="2681300"/>
            <a:ext cx="4815860" cy="2079848"/>
          </a:xfrm>
          <a:prstGeom prst="bentConnector4">
            <a:avLst>
              <a:gd name="adj1" fmla="val -4747"/>
              <a:gd name="adj2" fmla="val 78563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3"/>
            <a:endCxn id="10" idx="1"/>
          </p:cNvCxnSpPr>
          <p:nvPr/>
        </p:nvCxnSpPr>
        <p:spPr>
          <a:xfrm flipV="1">
            <a:off x="5868144" y="2159864"/>
            <a:ext cx="339343" cy="1974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351503" y="2159864"/>
            <a:ext cx="792088" cy="405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dev_wiki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6660232" y="4338410"/>
            <a:ext cx="1656184" cy="1610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User</a:t>
            </a:r>
            <a:endParaRPr lang="es-ES" sz="1600" dirty="0" smtClean="0"/>
          </a:p>
          <a:p>
            <a:pPr algn="ctr"/>
            <a:r>
              <a:rPr lang="es-ES" sz="1600" dirty="0" err="1" smtClean="0"/>
              <a:t>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04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dirty="0" err="1" smtClean="0"/>
              <a:t>Redmine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r="1884"/>
          <a:stretch/>
        </p:blipFill>
        <p:spPr bwMode="auto">
          <a:xfrm>
            <a:off x="1187624" y="1124744"/>
            <a:ext cx="6696744" cy="552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9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8793" r="24792"/>
          <a:stretch/>
        </p:blipFill>
        <p:spPr bwMode="auto">
          <a:xfrm>
            <a:off x="179512" y="1124744"/>
            <a:ext cx="5235020" cy="559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4128" y="1196752"/>
            <a:ext cx="2880320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u="sng" dirty="0" err="1" smtClean="0">
                <a:latin typeface="Lucida Console" panose="020B0609040504020204" pitchFamily="49" charset="0"/>
              </a:rPr>
              <a:t>Batch</a:t>
            </a:r>
            <a:endParaRPr lang="es-ES" sz="1600" u="sng" dirty="0" smtClean="0">
              <a:latin typeface="Lucida Console" panose="020B0609040504020204" pitchFamily="49" charset="0"/>
            </a:endParaRPr>
          </a:p>
          <a:p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1.- </a:t>
            </a:r>
            <a:r>
              <a:rPr lang="es-ES" sz="1600" dirty="0" err="1" smtClean="0">
                <a:latin typeface="Lucida Console" panose="020B0609040504020204" pitchFamily="49" charset="0"/>
              </a:rPr>
              <a:t>git</a:t>
            </a:r>
            <a:r>
              <a:rPr lang="es-ES" sz="1600" dirty="0" smtClean="0"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latin typeface="Lucida Console" panose="020B0609040504020204" pitchFamily="49" charset="0"/>
              </a:rPr>
              <a:t>fetch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2.- open </a:t>
            </a:r>
            <a:r>
              <a:rPr lang="es-ES" sz="1600" dirty="0" err="1" smtClean="0">
                <a:latin typeface="Lucida Console" panose="020B0609040504020204" pitchFamily="49" charset="0"/>
              </a:rPr>
              <a:t>matlab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3.- run </a:t>
            </a:r>
            <a:r>
              <a:rPr lang="es-ES" sz="1600" dirty="0" err="1" smtClean="0">
                <a:latin typeface="Lucida Console" panose="020B0609040504020204" pitchFamily="49" charset="0"/>
              </a:rPr>
              <a:t>unit_tests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4.- </a:t>
            </a:r>
            <a:r>
              <a:rPr lang="es-ES" sz="1600" dirty="0" err="1" smtClean="0">
                <a:latin typeface="Lucida Console" panose="020B0609040504020204" pitchFamily="49" charset="0"/>
              </a:rPr>
              <a:t>save</a:t>
            </a:r>
            <a:r>
              <a:rPr lang="es-ES" sz="1600" dirty="0" smtClean="0"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latin typeface="Lucida Console" panose="020B0609040504020204" pitchFamily="49" charset="0"/>
              </a:rPr>
              <a:t>results</a:t>
            </a:r>
            <a:r>
              <a:rPr lang="es-ES" sz="1600" dirty="0" smtClean="0">
                <a:latin typeface="Lucida Console" panose="020B0609040504020204" pitchFamily="49" charset="0"/>
              </a:rPr>
              <a:t> in WD</a:t>
            </a:r>
          </a:p>
          <a:p>
            <a:r>
              <a:rPr lang="es-ES" sz="1600" dirty="0" smtClean="0">
                <a:latin typeface="Lucida Console" panose="020B0609040504020204" pitchFamily="49" charset="0"/>
              </a:rPr>
              <a:t>5.- </a:t>
            </a:r>
            <a:r>
              <a:rPr lang="es-ES" sz="1600" dirty="0" err="1">
                <a:latin typeface="Lucida Console" panose="020B0609040504020204" pitchFamily="49" charset="0"/>
              </a:rPr>
              <a:t>g</a:t>
            </a:r>
            <a:r>
              <a:rPr lang="es-ES" sz="1600" dirty="0" err="1" smtClean="0">
                <a:latin typeface="Lucida Console" panose="020B0609040504020204" pitchFamily="49" charset="0"/>
              </a:rPr>
              <a:t>it</a:t>
            </a:r>
            <a:r>
              <a:rPr lang="es-ES" sz="1600" dirty="0" smtClean="0"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latin typeface="Lucida Console" panose="020B0609040504020204" pitchFamily="49" charset="0"/>
              </a:rPr>
              <a:t>commit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6.- </a:t>
            </a:r>
            <a:r>
              <a:rPr lang="es-ES" sz="1600" dirty="0" err="1" smtClean="0">
                <a:latin typeface="Lucida Console" panose="020B0609040504020204" pitchFamily="49" charset="0"/>
              </a:rPr>
              <a:t>git</a:t>
            </a:r>
            <a:r>
              <a:rPr lang="es-ES" sz="1600" dirty="0" smtClean="0"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latin typeface="Lucida Console" panose="020B0609040504020204" pitchFamily="49" charset="0"/>
              </a:rPr>
              <a:t>push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7.- </a:t>
            </a:r>
            <a:r>
              <a:rPr lang="es-ES" sz="1600" dirty="0" err="1" smtClean="0">
                <a:latin typeface="Lucida Console" panose="020B0609040504020204" pitchFamily="49" charset="0"/>
              </a:rPr>
              <a:t>if</a:t>
            </a:r>
            <a:r>
              <a:rPr lang="es-ES" sz="1600" dirty="0" smtClean="0">
                <a:latin typeface="Lucida Console" panose="020B0609040504020204" pitchFamily="49" charset="0"/>
              </a:rPr>
              <a:t>(error) </a:t>
            </a:r>
            <a:r>
              <a:rPr lang="es-ES" sz="1600" dirty="0" err="1" smtClean="0">
                <a:latin typeface="Lucida Console" panose="020B0609040504020204" pitchFamily="49" charset="0"/>
              </a:rPr>
              <a:t>alarm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</a:rPr>
              <a:t>8.- </a:t>
            </a:r>
            <a:r>
              <a:rPr lang="es-ES" sz="1600" dirty="0" err="1" smtClean="0">
                <a:latin typeface="Lucida Console" panose="020B0609040504020204" pitchFamily="49" charset="0"/>
              </a:rPr>
              <a:t>close</a:t>
            </a:r>
            <a:r>
              <a:rPr lang="es-ES" sz="1600" dirty="0" smtClean="0"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latin typeface="Lucida Console" panose="020B0609040504020204" pitchFamily="49" charset="0"/>
              </a:rPr>
              <a:t>matlab</a:t>
            </a:r>
            <a:endParaRPr lang="es-ES" sz="1600" dirty="0" smtClean="0">
              <a:latin typeface="Lucida Console" panose="020B060904050402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4509120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 err="1" smtClean="0"/>
              <a:t>Validity</a:t>
            </a:r>
            <a:endParaRPr lang="es-ES" sz="2800" dirty="0" smtClean="0"/>
          </a:p>
          <a:p>
            <a:pPr marL="285750" indent="-285750">
              <a:buFontTx/>
              <a:buChar char="-"/>
            </a:pPr>
            <a:r>
              <a:rPr lang="es-ES" sz="2800" dirty="0" smtClean="0"/>
              <a:t>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Documentation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1" t="8276" r="2710"/>
          <a:stretch/>
        </p:blipFill>
        <p:spPr bwMode="auto">
          <a:xfrm>
            <a:off x="251519" y="908720"/>
            <a:ext cx="7584685" cy="571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Documentation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141277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https://www.ntnu.no/wiki/pages/viewpage.action?pageId=78977565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Ultrasound</a:t>
            </a:r>
            <a:r>
              <a:rPr lang="es-ES" dirty="0" smtClean="0"/>
              <a:t> File </a:t>
            </a:r>
            <a:r>
              <a:rPr lang="es-ES" dirty="0" err="1" smtClean="0"/>
              <a:t>Format</a:t>
            </a:r>
            <a:r>
              <a:rPr lang="es-ES" dirty="0" smtClean="0"/>
              <a:t> (UFF)</a:t>
            </a:r>
            <a:endParaRPr lang="en-US" dirty="0"/>
          </a:p>
        </p:txBody>
      </p:sp>
      <p:pic>
        <p:nvPicPr>
          <p:cNvPr id="4098" name="Picture 2" descr="C:\Users\alfonsom\AppData\Local\Temp\IMG_20150122_132821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r="12623"/>
          <a:stretch/>
        </p:blipFill>
        <p:spPr bwMode="auto">
          <a:xfrm>
            <a:off x="899592" y="1412776"/>
            <a:ext cx="7315200" cy="51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8861" y="836712"/>
            <a:ext cx="2217846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Verasonics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4581128"/>
            <a:ext cx="201622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84168" y="2988568"/>
            <a:ext cx="2016224" cy="159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USTB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6548" y="2708920"/>
            <a:ext cx="3816424" cy="1080120"/>
            <a:chOff x="755576" y="2924944"/>
            <a:chExt cx="3816424" cy="1080120"/>
          </a:xfrm>
        </p:grpSpPr>
        <p:sp>
          <p:nvSpPr>
            <p:cNvPr id="7" name="L-Shape 6"/>
            <p:cNvSpPr/>
            <p:nvPr/>
          </p:nvSpPr>
          <p:spPr>
            <a:xfrm>
              <a:off x="755576" y="2924944"/>
              <a:ext cx="3816424" cy="1080120"/>
            </a:xfrm>
            <a:prstGeom prst="corne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 flipH="1">
              <a:off x="755576" y="2924944"/>
              <a:ext cx="3816424" cy="1080120"/>
            </a:xfrm>
            <a:prstGeom prst="corne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WRAPPER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635896" y="3784848"/>
            <a:ext cx="2448272" cy="17683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7" idx="1"/>
          </p:cNvCxnSpPr>
          <p:nvPr/>
        </p:nvCxnSpPr>
        <p:spPr>
          <a:xfrm flipV="1">
            <a:off x="2627784" y="3789040"/>
            <a:ext cx="6976" cy="7920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79035" y="980728"/>
            <a:ext cx="1008112" cy="79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USTB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88024" y="274638"/>
            <a:ext cx="3826768" cy="1143000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Multiheaded</a:t>
            </a:r>
            <a:r>
              <a:rPr lang="es-ES" dirty="0" smtClean="0"/>
              <a:t>-Troll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implementations</a:t>
            </a:r>
            <a:endParaRPr lang="es-ES" dirty="0" smtClean="0"/>
          </a:p>
          <a:p>
            <a:pPr lvl="1"/>
            <a:r>
              <a:rPr lang="es-ES" dirty="0" smtClean="0"/>
              <a:t>Matlab simple</a:t>
            </a:r>
          </a:p>
          <a:p>
            <a:pPr lvl="1"/>
            <a:r>
              <a:rPr lang="es-ES" dirty="0" smtClean="0"/>
              <a:t>Matlab </a:t>
            </a:r>
            <a:r>
              <a:rPr lang="es-ES" dirty="0" err="1" smtClean="0"/>
              <a:t>optimised</a:t>
            </a:r>
            <a:endParaRPr lang="es-ES" dirty="0" smtClean="0"/>
          </a:p>
          <a:p>
            <a:pPr lvl="1"/>
            <a:r>
              <a:rPr lang="es-ES" dirty="0" err="1" smtClean="0"/>
              <a:t>Mex</a:t>
            </a:r>
            <a:endParaRPr lang="es-ES" dirty="0" smtClean="0"/>
          </a:p>
          <a:p>
            <a:pPr lvl="1"/>
            <a:r>
              <a:rPr lang="es-ES" dirty="0" err="1" smtClean="0"/>
              <a:t>Mex</a:t>
            </a:r>
            <a:r>
              <a:rPr lang="es-ES" dirty="0" smtClean="0"/>
              <a:t> GPU</a:t>
            </a:r>
            <a:endParaRPr lang="en-US" dirty="0"/>
          </a:p>
        </p:txBody>
      </p:sp>
      <p:pic>
        <p:nvPicPr>
          <p:cNvPr id="5122" name="Picture 2" descr="http://i253.photobucket.com/albums/hh71/Stellare_photo/det_dende_bergtrollet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78" y="1268760"/>
            <a:ext cx="3862586" cy="53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USTB</vt:lpstr>
      <vt:lpstr>PowerPoint Presentation</vt:lpstr>
      <vt:lpstr>Redmine</vt:lpstr>
      <vt:lpstr>Unit testing framework</vt:lpstr>
      <vt:lpstr>Documentation </vt:lpstr>
      <vt:lpstr>Documentation </vt:lpstr>
      <vt:lpstr>Ultrasound File Format (UFF)</vt:lpstr>
      <vt:lpstr>The Big Picture</vt:lpstr>
      <vt:lpstr>Multiheaded-Troll</vt:lpstr>
    </vt:vector>
  </TitlesOfParts>
  <Company>NTNU DMF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USTB</dc:title>
  <dc:creator>Alfonso Rodriguez Molares</dc:creator>
  <cp:lastModifiedBy>Alfonso Rodriguez Molares</cp:lastModifiedBy>
  <cp:revision>7</cp:revision>
  <dcterms:created xsi:type="dcterms:W3CDTF">2015-01-22T11:03:55Z</dcterms:created>
  <dcterms:modified xsi:type="dcterms:W3CDTF">2015-01-22T12:45:43Z</dcterms:modified>
</cp:coreProperties>
</file>