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6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9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64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94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9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72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7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8A62-EDFE-45E4-A7FB-C556BF801CB8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FFA37-19E9-4F54-A377-70DD8AE057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9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914400"/>
            <a:ext cx="9144000" cy="4343400"/>
          </a:xfrm>
        </p:spPr>
        <p:txBody>
          <a:bodyPr/>
          <a:lstStyle/>
          <a:p>
            <a:r>
              <a:rPr lang="it-IT" dirty="0" smtClean="0"/>
              <a:t>url:https://junglecafegalway.com/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9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3" y="1058596"/>
            <a:ext cx="10515600" cy="4015346"/>
          </a:xfrm>
        </p:spPr>
      </p:pic>
    </p:spTree>
    <p:extLst>
      <p:ext uri="{BB962C8B-B14F-4D97-AF65-F5344CB8AC3E}">
        <p14:creationId xmlns:p14="http://schemas.microsoft.com/office/powerpoint/2010/main" val="15200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70" y="928150"/>
            <a:ext cx="9051356" cy="4431262"/>
          </a:xfrm>
        </p:spPr>
      </p:pic>
    </p:spTree>
    <p:extLst>
      <p:ext uri="{BB962C8B-B14F-4D97-AF65-F5344CB8AC3E}">
        <p14:creationId xmlns:p14="http://schemas.microsoft.com/office/powerpoint/2010/main" val="61124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6" y="1965127"/>
            <a:ext cx="10515600" cy="2339788"/>
          </a:xfrm>
        </p:spPr>
      </p:pic>
    </p:spTree>
    <p:extLst>
      <p:ext uri="{BB962C8B-B14F-4D97-AF65-F5344CB8AC3E}">
        <p14:creationId xmlns:p14="http://schemas.microsoft.com/office/powerpoint/2010/main" val="3806924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</dc:creator>
  <cp:lastModifiedBy>Acer</cp:lastModifiedBy>
  <cp:revision>1</cp:revision>
  <dcterms:created xsi:type="dcterms:W3CDTF">2024-03-18T23:22:47Z</dcterms:created>
  <dcterms:modified xsi:type="dcterms:W3CDTF">2024-03-18T23:26:31Z</dcterms:modified>
</cp:coreProperties>
</file>