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320" r:id="rId3"/>
    <p:sldId id="323" r:id="rId4"/>
    <p:sldId id="831" r:id="rId5"/>
    <p:sldId id="322" r:id="rId6"/>
    <p:sldId id="324" r:id="rId7"/>
    <p:sldId id="834" r:id="rId8"/>
    <p:sldId id="835" r:id="rId9"/>
    <p:sldId id="83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10/20/21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10/20/21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Webscraping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10/20/21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0EE3CB-0826-544D-B7FD-3CE690D5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DD25B5-06E5-FF43-93A7-F7A5255D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4EA51C-E629-DC4D-9221-C284FD7E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10/20/21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708EC4-258B-1745-8D72-2E44F8D13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AF1D535-7DF4-E244-A8E5-F97D7D62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367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E_webScraping_IMDB.R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052015"/>
            <a:ext cx="5895975" cy="412018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E6727E-FCA0-CA41-B03D-FF158BD6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ACA96E-1F37-4811-A5A0-D6EC606F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365126"/>
            <a:ext cx="8641517" cy="591477"/>
          </a:xfrm>
        </p:spPr>
        <p:txBody>
          <a:bodyPr/>
          <a:lstStyle/>
          <a:p>
            <a:r>
              <a:rPr lang="en-US" dirty="0"/>
              <a:t>Let’s get the dirt on University of St Gallen profs.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</a:t>
            </a:r>
            <a:r>
              <a:rPr lang="en-US" dirty="0" err="1"/>
              <a:t>Programatically</a:t>
            </a:r>
            <a:r>
              <a:rPr lang="en-US" dirty="0"/>
              <a:t> find all appropriate URLS which is represented by each picture.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A480E-2BA6-4227-B99E-D3D3B11C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533C5-FFF2-4A9F-AF02-6A0A92B9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98572-A522-495B-8DB9-C0CC2B264873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8FBC4-B3D8-46BC-8A06-FA3015FEFBF4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579E639-EE89-1B43-97FC-E3D64D7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10/20/21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82EF067-8795-F94F-B909-673E10C46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24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9B1C49B-0E5E-4F8D-955F-8F9FB11B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01C98-0998-4954-905F-E5815BFBE207}"/>
              </a:ext>
            </a:extLst>
          </p:cNvPr>
          <p:cNvSpPr/>
          <p:nvPr/>
        </p:nvSpPr>
        <p:spPr>
          <a:xfrm>
            <a:off x="5685957" y="3206117"/>
            <a:ext cx="1488566" cy="121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ID’ing</a:t>
            </a:r>
            <a:r>
              <a:rPr lang="en-US" dirty="0"/>
              <a:t> the links go to each bio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171B0-F2D0-4C32-9624-429FA45145B4}"/>
              </a:ext>
            </a:extLst>
          </p:cNvPr>
          <p:cNvSpPr txBox="1"/>
          <p:nvPr/>
        </p:nvSpPr>
        <p:spPr>
          <a:xfrm>
            <a:off x="281222" y="2363815"/>
            <a:ext cx="308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1BCD8-658D-4C5C-BB74-94D651BE2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8FDAC6-228E-4870-88F6-F15FCECF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C6EF22-5732-4D6C-BC9D-7EC898A975D5}"/>
              </a:ext>
            </a:extLst>
          </p:cNvPr>
          <p:cNvSpPr/>
          <p:nvPr/>
        </p:nvSpPr>
        <p:spPr>
          <a:xfrm>
            <a:off x="5666282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CAAA7-A3DD-4436-81C8-0624C2C3A13D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75E0C-7919-49F3-AFCB-1813D27FFF7F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1BD8AC-749E-4072-9F50-CB5889B13BF6}"/>
              </a:ext>
            </a:extLst>
          </p:cNvPr>
          <p:cNvSpPr/>
          <p:nvPr/>
        </p:nvSpPr>
        <p:spPr>
          <a:xfrm>
            <a:off x="4061179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06FB0-7063-490A-8830-97C76078C410}"/>
              </a:ext>
            </a:extLst>
          </p:cNvPr>
          <p:cNvSpPr/>
          <p:nvPr/>
        </p:nvSpPr>
        <p:spPr>
          <a:xfrm>
            <a:off x="7248321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03FF00-14AF-42FF-85A0-15D2005A452C}"/>
              </a:ext>
            </a:extLst>
          </p:cNvPr>
          <p:cNvSpPr/>
          <p:nvPr/>
        </p:nvSpPr>
        <p:spPr>
          <a:xfrm>
            <a:off x="5685956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847614-BB81-470F-9C7A-36201AE61532}"/>
              </a:ext>
            </a:extLst>
          </p:cNvPr>
          <p:cNvSpPr/>
          <p:nvPr/>
        </p:nvSpPr>
        <p:spPr>
          <a:xfrm>
            <a:off x="4082832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44EB8-CF99-41DF-B25F-1E6DB464A1CB}"/>
              </a:ext>
            </a:extLst>
          </p:cNvPr>
          <p:cNvSpPr/>
          <p:nvPr/>
        </p:nvSpPr>
        <p:spPr>
          <a:xfrm>
            <a:off x="7269974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4DA96-C11D-4380-9FD3-2A46FEFCE5EF}"/>
              </a:ext>
            </a:extLst>
          </p:cNvPr>
          <p:cNvSpPr/>
          <p:nvPr/>
        </p:nvSpPr>
        <p:spPr>
          <a:xfrm>
            <a:off x="7301364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CDE375-EE4C-4D92-BE89-2AB64C51B39A}"/>
              </a:ext>
            </a:extLst>
          </p:cNvPr>
          <p:cNvSpPr/>
          <p:nvPr/>
        </p:nvSpPr>
        <p:spPr>
          <a:xfrm>
            <a:off x="5725987" y="1542976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86369-BAFE-4398-B40F-DBF886F795F9}"/>
              </a:ext>
            </a:extLst>
          </p:cNvPr>
          <p:cNvSpPr/>
          <p:nvPr/>
        </p:nvSpPr>
        <p:spPr>
          <a:xfrm>
            <a:off x="4126979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egghead">
            <a:extLst>
              <a:ext uri="{FF2B5EF4-FFF2-40B4-BE49-F238E27FC236}">
                <a16:creationId xmlns:a16="http://schemas.microsoft.com/office/drawing/2014/main" id="{A381C910-390B-42D3-8BE0-694A6870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8" y="3242257"/>
            <a:ext cx="908228" cy="1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1FB884D-DAF2-0F4E-A3F4-20DBA4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10/20/21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37CCC94A-DA25-C544-B08D-6FF8C1778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778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3B63-C959-4CB0-A267-BC5B177361C5}"/>
              </a:ext>
            </a:extLst>
          </p:cNvPr>
          <p:cNvSpPr txBox="1"/>
          <p:nvPr/>
        </p:nvSpPr>
        <p:spPr>
          <a:xfrm>
            <a:off x="668740" y="1037224"/>
            <a:ext cx="481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F_webScraping_multipleURLS.R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r>
              <a:rPr lang="en-US" dirty="0"/>
              <a:t>Extract the bio text from each page and organize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875FC-52A2-49AB-B4BC-0C4E86A1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1" y="2318809"/>
            <a:ext cx="4914143" cy="2220381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97E7A8D-1BD8-1F44-8B93-3978817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23E27A-2C11-B947-B2CE-E28A6BA5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7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282</Words>
  <Application>Microsoft Macintosh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Quick Webscraping</vt:lpstr>
      <vt:lpstr>Web Scraping</vt:lpstr>
      <vt:lpstr>Questionable Practice</vt:lpstr>
      <vt:lpstr>Web-scraping</vt:lpstr>
      <vt:lpstr>Web Scraping Example</vt:lpstr>
      <vt:lpstr>Getting some data</vt:lpstr>
      <vt:lpstr>Let’s get the dirt on University of St Gallen profs.</vt:lpstr>
      <vt:lpstr>After ID’ing the links go to each bio</vt:lpstr>
      <vt:lpstr>Let’s get the dirt on our profs.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Data Sources</dc:title>
  <dc:creator>Kwartler, Edward</dc:creator>
  <cp:lastModifiedBy>Kwartler, Edward</cp:lastModifiedBy>
  <cp:revision>6</cp:revision>
  <dcterms:created xsi:type="dcterms:W3CDTF">2021-01-03T02:57:01Z</dcterms:created>
  <dcterms:modified xsi:type="dcterms:W3CDTF">2021-10-21T02:29:12Z</dcterms:modified>
</cp:coreProperties>
</file>