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838" r:id="rId2"/>
    <p:sldId id="839" r:id="rId3"/>
    <p:sldId id="841" r:id="rId4"/>
    <p:sldId id="842" r:id="rId5"/>
    <p:sldId id="843" r:id="rId6"/>
    <p:sldId id="844" r:id="rId7"/>
    <p:sldId id="84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6" autoAdjust="0"/>
    <p:restoredTop sz="80656" autoAdjust="0"/>
  </p:normalViewPr>
  <p:slideViewPr>
    <p:cSldViewPr snapToGrid="0">
      <p:cViewPr varScale="1">
        <p:scale>
          <a:sx n="83" d="100"/>
          <a:sy n="83" d="100"/>
        </p:scale>
        <p:origin x="1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10/19/21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10/19/21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10/19/21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10/19/21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10/19/21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10/19/21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64905"/>
              </p:ext>
            </p:extLst>
          </p:nvPr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74403"/>
              </p:ext>
            </p:extLst>
          </p:nvPr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0991"/>
              </p:ext>
            </p:extLst>
          </p:nvPr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43916"/>
              </p:ext>
            </p:extLst>
          </p:nvPr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525"/>
              </p:ext>
            </p:extLst>
          </p:nvPr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67600"/>
              </p:ext>
            </p:extLst>
          </p:nvPr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94553"/>
              </p:ext>
            </p:extLst>
          </p:nvPr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61493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123083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69182"/>
              </p:ext>
            </p:extLst>
          </p:nvPr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25856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05419"/>
              </p:ext>
            </p:extLst>
          </p:nvPr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text has to be matched to the original model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29" y="5665402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2580783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2580783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4568179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4568179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4519411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4519411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</p:spTree>
    <p:extLst>
      <p:ext uri="{BB962C8B-B14F-4D97-AF65-F5344CB8AC3E}">
        <p14:creationId xmlns:p14="http://schemas.microsoft.com/office/powerpoint/2010/main" val="1500799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6756</TotalTime>
  <Words>432</Words>
  <Application>Microsoft Macintosh PowerPoint</Application>
  <PresentationFormat>On-screen Show (4:3)</PresentationFormat>
  <Paragraphs>252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Models are picky.</vt:lpstr>
      <vt:lpstr>Models are picky.</vt:lpstr>
      <vt:lpstr>Models are picky.</vt:lpstr>
      <vt:lpstr>Text is hard.</vt:lpstr>
      <vt:lpstr>Text modeling is hard.</vt:lpstr>
      <vt:lpstr>Text modeling is hard.</vt:lpstr>
      <vt:lpstr>Matrix Matching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419</cp:revision>
  <dcterms:created xsi:type="dcterms:W3CDTF">2018-05-23T17:24:59Z</dcterms:created>
  <dcterms:modified xsi:type="dcterms:W3CDTF">2021-10-19T23:37:38Z</dcterms:modified>
</cp:coreProperties>
</file>