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61" r:id="rId2"/>
  </p:sldIdLst>
  <p:sldSz cx="9144000" cy="5715000" type="screen16x10"/>
  <p:notesSz cx="6858000" cy="9144000"/>
  <p:embeddedFontLst>
    <p:embeddedFont>
      <p:font typeface="Titillium Web" panose="020B0604020202020204" charset="0"/>
      <p:regular r:id="rId4"/>
      <p:bold r:id="rId5"/>
      <p:italic r:id="rId6"/>
      <p:boldItalic r:id="rId7"/>
    </p:embeddedFont>
    <p:embeddedFont>
      <p:font typeface="Titillium Web Light" panose="020B0604020202020204" charset="0"/>
      <p:regular r:id="rId8"/>
      <p:bold r:id="rId9"/>
      <p:italic r:id="rId10"/>
      <p:boldItalic r:id="rId11"/>
    </p:embeddedFont>
    <p:embeddedFont>
      <p:font typeface="Titillium Web SemiBold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7"/>
  </p:normalViewPr>
  <p:slideViewPr>
    <p:cSldViewPr snapToGrid="0" snapToObjects="1">
      <p:cViewPr varScale="1">
        <p:scale>
          <a:sx n="98" d="100"/>
          <a:sy n="98" d="100"/>
        </p:scale>
        <p:origin x="5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cfe91c6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cfe91c6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58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-6450" y="-25775"/>
            <a:ext cx="2268000" cy="57498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75" y="2480576"/>
            <a:ext cx="282925" cy="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84101" y="2757625"/>
            <a:ext cx="17706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GB" dirty="0">
                <a:solidFill>
                  <a:srgbClr val="00C4C9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 like taking care of my family and my children’s education is so important for me.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601874" y="574722"/>
            <a:ext cx="2135496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Christian</a:t>
            </a:r>
            <a:endParaRPr sz="36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601874" y="1037609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Doctor</a:t>
            </a:r>
            <a:endParaRPr sz="1600"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601874" y="2168060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ACTIVITIES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601875" y="2425977"/>
            <a:ext cx="2996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40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years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old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lives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Turin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married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with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two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children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. He works so hard to be a good doctor and help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other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people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much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he can, 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studied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all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life and he loves reading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ancient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books.</a:t>
            </a:r>
            <a:endParaRPr sz="10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912625" y="3755362"/>
            <a:ext cx="2315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OBSTACLES AND FRUSTRATIONS</a:t>
            </a:r>
            <a:endParaRPr lang="it-IT"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912625" y="4011769"/>
            <a:ext cx="3044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has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difficulty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going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the school and check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children’s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education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process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has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difficulty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communicating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with the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teachers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because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so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busy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prefers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communicate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by email.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617027" y="3755350"/>
            <a:ext cx="22680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GOALS AND DESIRES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568500" y="4011769"/>
            <a:ext cx="2996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Christian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would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like to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improve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life by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obtaining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quiet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enviroment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for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family and take care of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children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the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education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of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children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so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important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for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him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so 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wants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track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their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education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process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easily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0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5912625" y="2168060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NEEDS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5912625" y="2425981"/>
            <a:ext cx="2996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Christian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needs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communicate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with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teachers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 a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quick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efficient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way.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Christian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needs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track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education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process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of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children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understand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their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activities.</a:t>
            </a:r>
            <a:endParaRPr sz="10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5912625" y="511981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DIGITAL TOOLS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100" y="1213808"/>
            <a:ext cx="427906" cy="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3815" y="1276208"/>
            <a:ext cx="244866" cy="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1288" y="1325114"/>
            <a:ext cx="150000" cy="26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5912625" y="784156"/>
            <a:ext cx="3044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 Which is or are the reference digital platform? ]</a:t>
            </a:r>
            <a:endParaRPr sz="10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8227314" y="1238650"/>
            <a:ext cx="393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...</a:t>
            </a:r>
            <a:endParaRPr sz="1800">
              <a:solidFill>
                <a:schemeClr val="dk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970050" y="1690537"/>
            <a:ext cx="92400" cy="92400"/>
          </a:xfrm>
          <a:prstGeom prst="ellipse">
            <a:avLst/>
          </a:prstGeom>
          <a:noFill/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8377775" y="1690537"/>
            <a:ext cx="92400" cy="92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575" y="5012856"/>
            <a:ext cx="1568776" cy="420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170;p17">
            <a:extLst>
              <a:ext uri="{FF2B5EF4-FFF2-40B4-BE49-F238E27FC236}">
                <a16:creationId xmlns:a16="http://schemas.microsoft.com/office/drawing/2014/main" id="{0123700B-DBCD-4AB4-9FEB-C60746D08EE6}"/>
              </a:ext>
            </a:extLst>
          </p:cNvPr>
          <p:cNvGrpSpPr/>
          <p:nvPr/>
        </p:nvGrpSpPr>
        <p:grpSpPr>
          <a:xfrm>
            <a:off x="217097" y="194018"/>
            <a:ext cx="1803075" cy="1803075"/>
            <a:chOff x="5403637" y="3013443"/>
            <a:chExt cx="1803075" cy="1803075"/>
          </a:xfrm>
        </p:grpSpPr>
        <p:sp>
          <p:nvSpPr>
            <p:cNvPr id="34" name="Google Shape;171;p17">
              <a:extLst>
                <a:ext uri="{FF2B5EF4-FFF2-40B4-BE49-F238E27FC236}">
                  <a16:creationId xmlns:a16="http://schemas.microsoft.com/office/drawing/2014/main" id="{6BABD4AB-C309-42B0-8635-391FFD64D040}"/>
                </a:ext>
              </a:extLst>
            </p:cNvPr>
            <p:cNvSpPr/>
            <p:nvPr/>
          </p:nvSpPr>
          <p:spPr>
            <a:xfrm>
              <a:off x="5567956" y="3013443"/>
              <a:ext cx="1473900" cy="147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5" name="Google Shape;172;p17" descr="09_dottore.png">
              <a:extLst>
                <a:ext uri="{FF2B5EF4-FFF2-40B4-BE49-F238E27FC236}">
                  <a16:creationId xmlns:a16="http://schemas.microsoft.com/office/drawing/2014/main" id="{3EACF9C7-D919-469A-B445-3DD9486EC1E5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403637" y="3013443"/>
              <a:ext cx="1803075" cy="1803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95;p15">
            <a:extLst>
              <a:ext uri="{FF2B5EF4-FFF2-40B4-BE49-F238E27FC236}">
                <a16:creationId xmlns:a16="http://schemas.microsoft.com/office/drawing/2014/main" id="{4FAD48EE-DA14-4F19-B35B-80C4AF83EDEC}"/>
              </a:ext>
            </a:extLst>
          </p:cNvPr>
          <p:cNvSpPr/>
          <p:nvPr/>
        </p:nvSpPr>
        <p:spPr>
          <a:xfrm>
            <a:off x="7690088" y="1690537"/>
            <a:ext cx="92400" cy="92400"/>
          </a:xfrm>
          <a:prstGeom prst="ellipse">
            <a:avLst/>
          </a:prstGeom>
          <a:solidFill>
            <a:srgbClr val="00C4C9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5;p15">
            <a:extLst>
              <a:ext uri="{FF2B5EF4-FFF2-40B4-BE49-F238E27FC236}">
                <a16:creationId xmlns:a16="http://schemas.microsoft.com/office/drawing/2014/main" id="{44332E2A-B725-4441-8679-F2D184991070}"/>
              </a:ext>
            </a:extLst>
          </p:cNvPr>
          <p:cNvSpPr/>
          <p:nvPr/>
        </p:nvSpPr>
        <p:spPr>
          <a:xfrm>
            <a:off x="6250012" y="1720921"/>
            <a:ext cx="92400" cy="92400"/>
          </a:xfrm>
          <a:prstGeom prst="ellipse">
            <a:avLst/>
          </a:prstGeom>
          <a:solidFill>
            <a:srgbClr val="00C4C9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2144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194</Words>
  <Application>Microsoft Office PowerPoint</Application>
  <PresentationFormat>Presentazione su schermo (16:10)</PresentationFormat>
  <Paragraphs>16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Titillium Web SemiBold</vt:lpstr>
      <vt:lpstr>Titillium Web</vt:lpstr>
      <vt:lpstr>Titillium Web Light</vt:lpstr>
      <vt:lpstr>Arial</vt:lpstr>
      <vt:lpstr>Simple Light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Saadatmandi</dc:creator>
  <cp:lastModifiedBy>Sahar Saadatmandi</cp:lastModifiedBy>
  <cp:revision>29</cp:revision>
  <dcterms:modified xsi:type="dcterms:W3CDTF">2019-11-16T22:02:41Z</dcterms:modified>
</cp:coreProperties>
</file>