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BM JUA OTF" panose="02020603020101020101" pitchFamily="18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2E26D83-06B4-D04E-94A6-2E9EBFE419D9}">
          <p14:sldIdLst>
            <p14:sldId id="256"/>
            <p14:sldId id="257"/>
          </p14:sldIdLst>
        </p14:section>
        <p14:section name="영화" id="{3A716BB3-EA90-D248-9201-A6E99C6F0EAB}">
          <p14:sldIdLst>
            <p14:sldId id="258"/>
            <p14:sldId id="259"/>
            <p14:sldId id="261"/>
            <p14:sldId id="260"/>
            <p14:sldId id="262"/>
            <p14:sldId id="263"/>
            <p14:sldId id="264"/>
            <p14:sldId id="268"/>
            <p14:sldId id="266"/>
            <p14:sldId id="267"/>
            <p14:sldId id="265"/>
          </p14:sldIdLst>
        </p14:section>
        <p14:section name="유명인" id="{E485A02D-89E9-FF44-9277-DE3CF4BEF04F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21"/>
    <p:restoredTop sz="94677"/>
  </p:normalViewPr>
  <p:slideViewPr>
    <p:cSldViewPr snapToGrid="0">
      <p:cViewPr varScale="1">
        <p:scale>
          <a:sx n="118" d="100"/>
          <a:sy n="118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6542-7EE0-C14C-8B9C-BF5E700D73B6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5745A-E2E4-1A49-9CF2-2F64711903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493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5745A-E2E4-1A49-9CF2-2F6471190304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28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F7B5-A5E2-4220-BC60-B98497C5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C323A3-8F64-F10D-8E66-227E0E66C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5832A-A091-E2E8-2E12-14FAEFCB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B233A-EEC1-5548-F92C-637A253B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F2F4A-70D3-8711-22D1-A7D93DEE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71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1238-7D75-F525-EF4E-1D3DF144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394C-9B05-C311-3C85-FCB506696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1F793-A066-9991-6315-64A81558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9E68A-47B4-90EB-DF30-1090531B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FE5EA-5843-5800-5AF0-C244E4A5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66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F2103-9F8C-4281-3107-94A67093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D1CF3-BFF3-8446-3F5A-ADF74B1EA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8BAFF-5AB0-43D8-5058-F3DC4ABF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52DD-B0CA-C9DC-AECA-00645A30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4E985-90A3-8706-1446-64C4A86E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8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63E51-0F8C-7926-7C5E-A90D041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6FCDB-B4DB-F5BD-3B7B-017AF718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EA8AB-822B-9C19-AF2F-7E3B96A5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1FDCC-E6DE-C0C9-D2E9-E81DEA91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FDAA2-2AC0-D250-F868-0A7BD3CB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9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86394-204A-F3CC-B9FA-09CF9F1D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E8F7A-459B-D88F-941F-FF6C9862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B0FC7-7593-4461-207C-F2FAD85B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1E7FF-F608-B330-6A5D-8A002694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54A43-FAFA-1661-AF6E-FAB71A8C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47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F512E-607A-1626-E266-7A4D64FA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6ECA6-D6D8-69BE-E223-A9294C10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21C25-1179-31D3-7068-DAB0EF51E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EB1E5-0CD9-4340-3CE9-739C1723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E9FA3-121E-9D97-DE63-739DDFAF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00A6F-0113-1C6C-504F-A5C9F7E5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2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A5F8D-E0ED-0FB0-147C-5D3A46CC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DBC11-43C8-3830-AEE7-8FCA5EF2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78B9D-9448-4E6F-1CD7-0822955B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C73A6-8F0A-C289-BA1F-7EF93BB2B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624D1C-AA64-A574-07DA-FCA7AD973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BF9DC-1DFA-673F-06E5-7596834E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040185-8591-37DC-7E50-2CF457D4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854CF6-C3EB-48BF-9B69-E0206606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67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0A6F-8127-1E19-23E4-54679EF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C17C02-A467-6C5D-FC55-9522FC7B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BB9D7C-1115-7B20-9210-BD6D62EE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C6FC8B-7155-76AC-C6D9-295965C0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7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DB27B2-99AC-9C7D-F5DA-45E50EB8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C9CC55-0C15-79C1-6BA1-8E6C21A0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0EC17-4067-E896-D64F-457EEC0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50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BBA1-C0A0-C70A-BD0F-F1080B5D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550C3-E007-0E17-1D25-75DBC16A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452AA8-6A3B-9E3E-BCED-414FF8CC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B7365-B98B-00B2-BDA2-4B7E80CC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7DB0E-7D26-EA48-DCDE-48B2BF33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EE9A8-75BF-3A3F-EB16-062B3E1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132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812AC-26FC-0014-0ADD-35587E87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09E748-9EB0-FC71-7C92-ECF0EE8E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E6A67-896A-FAC7-B357-5232251F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16AB4-E34A-A542-CB10-1B1E3F3F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A510E-C592-F224-7157-34EFB403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29318-E3A8-499F-9D33-02547F68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0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D67E4-7079-00EC-D27F-E10FCBF5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9D3FE-1F0A-557A-8041-B671F0A0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98C31-4A7B-069A-F3D5-D18BCACC7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9435-3372-FE46-BE57-61577AD0ACF7}" type="datetimeFigureOut">
              <a:rPr kumimoji="1" lang="ko-Kore-KR" altLang="en-US" smtClean="0"/>
              <a:t>2023. 7. 30.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10798-E27A-FB5F-4E6C-D8C8E157C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CE8F1-4BB8-608C-2AB0-B03242928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399F-A952-8C44-89E0-4EC85EFE1B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06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1-SSAFY-PJT · GitHub">
            <a:extLst>
              <a:ext uri="{FF2B5EF4-FFF2-40B4-BE49-F238E27FC236}">
                <a16:creationId xmlns:a16="http://schemas.microsoft.com/office/drawing/2014/main" id="{D9411CC3-B3AA-D9A8-09C2-7DBB120E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8362F12-66CD-6A7C-6DB8-9E5F9880EA5F}"/>
              </a:ext>
            </a:extLst>
          </p:cNvPr>
          <p:cNvSpPr/>
          <p:nvPr/>
        </p:nvSpPr>
        <p:spPr>
          <a:xfrm>
            <a:off x="2410723" y="2362200"/>
            <a:ext cx="7370553" cy="21336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200" b="1" dirty="0">
                <a:ln w="31750">
                  <a:solidFill>
                    <a:schemeClr val="tx1"/>
                  </a:solidFill>
                </a:ln>
                <a:solidFill>
                  <a:srgbClr val="1AB1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초</a:t>
            </a:r>
            <a:r>
              <a:rPr kumimoji="1" lang="ko-KR" altLang="en-US" sz="7200" b="1" dirty="0">
                <a:ln w="31750">
                  <a:solidFill>
                    <a:schemeClr val="tx1"/>
                  </a:solidFill>
                </a:ln>
                <a:solidFill>
                  <a:srgbClr val="1AB1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성 </a:t>
            </a:r>
            <a:r>
              <a:rPr kumimoji="1" lang="ko-KR" altLang="en-US" sz="7200" b="1" dirty="0" err="1">
                <a:ln w="31750">
                  <a:solidFill>
                    <a:schemeClr val="tx1"/>
                  </a:solidFill>
                </a:ln>
                <a:solidFill>
                  <a:srgbClr val="1AB1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퀴</a:t>
            </a:r>
            <a:r>
              <a:rPr kumimoji="1" lang="ko-KR" altLang="en-US" sz="7200" b="1" dirty="0">
                <a:ln w="31750">
                  <a:solidFill>
                    <a:schemeClr val="tx1"/>
                  </a:solidFill>
                </a:ln>
                <a:solidFill>
                  <a:srgbClr val="1AB1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7200" b="1" dirty="0" err="1">
                <a:ln w="31750">
                  <a:solidFill>
                    <a:schemeClr val="tx1"/>
                  </a:solidFill>
                </a:ln>
                <a:solidFill>
                  <a:srgbClr val="1AB1E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즈</a:t>
            </a:r>
            <a:endParaRPr kumimoji="1" lang="ko-Kore-KR" altLang="en-US" sz="7200" b="1" dirty="0">
              <a:ln w="31750">
                <a:solidFill>
                  <a:schemeClr val="tx1"/>
                </a:solidFill>
              </a:ln>
              <a:solidFill>
                <a:srgbClr val="1AB1E8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7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ㅋ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ㅋ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7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고릴라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372F916-D786-E3B0-3567-65E20140F34F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콩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ㄱ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ㅁ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ㄱ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소지섭이 나와요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699170F-0C8C-7150-0C1E-1D2B629FAA0E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지 금 만 나 러 갑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다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6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여섯 번째 감각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3B48A71-BC47-371A-6980-57EB9ACDD4A9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식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스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센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스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hlinkClick r:id="rId2" action="ppaction://hlinksldjump"/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ㄱ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ㄱ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ㄱ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ㅁ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911E3A1-7F86-9191-4A09-D617D3493149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님 아 </a:t>
            </a:r>
            <a:r>
              <a:rPr kumimoji="1" lang="en-US" altLang="ko-KR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그 강 을 건 너 지 마 오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B7224-281B-C0D3-4C93-05E76448751C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노부부의 사랑이야기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3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ㅎ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예 시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남자배우에요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D9D7FD7-2393-E642-D2F0-8FEAF9E28A2D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이 병 헌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6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8F7E5-437D-1FB2-1399-8DF87F9FAC6A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돈이 많아요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18A938-EEA0-4969-91F3-29A44A0ED39C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이 재 용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3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ㅎ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엄지윤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E63CB51-F1C2-E7F9-4D75-38A857347D49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엘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링 홀 란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드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6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남자가수에요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9C9EC29-4C47-F257-0406-C25910F6AFDD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이 적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ㅋ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ㅍ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캐치 미 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이프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유 캔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E372751-BC42-DA1F-D782-49E95E918DE3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레 오 나 르 도 디 카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프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리 오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9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가수 겸 배우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3CFA63-E67F-DBD0-ED5F-F2239C8CC250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윤 아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1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hlinkClick r:id="rId2" action="ppaction://hlinksldjump"/>
            <a:extLst>
              <a:ext uri="{FF2B5EF4-FFF2-40B4-BE49-F238E27FC236}">
                <a16:creationId xmlns:a16="http://schemas.microsoft.com/office/drawing/2014/main" id="{ABB2DD27-3CF8-0B72-16B8-B0B3D4C62F0B}"/>
              </a:ext>
            </a:extLst>
          </p:cNvPr>
          <p:cNvSpPr/>
          <p:nvPr/>
        </p:nvSpPr>
        <p:spPr>
          <a:xfrm>
            <a:off x="1533830" y="2089355"/>
            <a:ext cx="3991897" cy="21336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영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화</a:t>
            </a:r>
          </a:p>
        </p:txBody>
      </p:sp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>
            <a:hlinkClick r:id="rId4" action="ppaction://hlinksldjump"/>
            <a:extLst>
              <a:ext uri="{FF2B5EF4-FFF2-40B4-BE49-F238E27FC236}">
                <a16:creationId xmlns:a16="http://schemas.microsoft.com/office/drawing/2014/main" id="{23A3ACE2-FCA1-926A-D470-F82D464FCDDD}"/>
              </a:ext>
            </a:extLst>
          </p:cNvPr>
          <p:cNvSpPr/>
          <p:nvPr/>
        </p:nvSpPr>
        <p:spPr>
          <a:xfrm>
            <a:off x="6666273" y="2089355"/>
            <a:ext cx="3991897" cy="21336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유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225645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ㄹ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프랑스 사람이에요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9284D15-DCFA-BC06-3FE3-EAE2D3780304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베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르 나 르 베 르 베 르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18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ㅁ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ㅁ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7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한국사람이에요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부산 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상남자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F212807-80CA-8393-EE24-04E7F5A6812F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사 이 먼 도 미 닉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5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ㄴ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자네는 어디 조씨인가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35A16C6-7CF3-78A0-A5E5-22090D9381CA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조 나 단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2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남자댄스가수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E905C81-3630-8EE1-7C5A-6F31372272AE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세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븐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5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hlinkClick r:id="rId2" action="ppaction://hlinksldjump"/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ㅎ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B7224-281B-C0D3-4C93-05E76448751C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잘생김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8204B50-82CD-B77B-A4CE-B105D030D2EB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정 지 헌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7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예 시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마동석 배우가 출연했어요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50C9F33-9BD5-DA41-4E45-7702D6658677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범 죄 도 시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3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ㄱ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ㅎ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이병헌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ECACF8-201A-A669-DA4B-49ADADF538E5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극 한 직 업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5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ㄱ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ㅊ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너는 다 계획이 있구나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208BB76-EBF5-7FEA-753E-F170183118C9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기 생 충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3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ㅌ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시간여행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3B9DF9D-F35B-A8FD-43B3-E81BC60F428C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어 바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웃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타 임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2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ㅂ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우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~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우우우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풍문으로 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들었소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DB26702-242D-98CD-D609-F157F14A5A1F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범 죄 와 의 전 쟁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6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ㅁ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ㅇ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ㅁ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ㄷ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ㅅ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일본 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애니매이션이에요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EA91A26-7F8C-0121-9C54-DEA935BFF966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스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즈</a:t>
            </a:r>
            <a:r>
              <a:rPr kumimoji="1" lang="ko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 메 의 문 단 속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3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21-SSAFY-PJT · GitHub">
            <a:extLst>
              <a:ext uri="{FF2B5EF4-FFF2-40B4-BE49-F238E27FC236}">
                <a16:creationId xmlns:a16="http://schemas.microsoft.com/office/drawing/2014/main" id="{07F30D04-89BE-1F22-255E-A7622889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21" y="5802489"/>
            <a:ext cx="880533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B0F30C6-9D28-9F29-8776-BB535D16EFBB}"/>
              </a:ext>
            </a:extLst>
          </p:cNvPr>
          <p:cNvSpPr/>
          <p:nvPr/>
        </p:nvSpPr>
        <p:spPr>
          <a:xfrm>
            <a:off x="1908914" y="2534356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400" b="1" dirty="0" err="1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ㅎ</a:t>
            </a:r>
            <a:endParaRPr kumimoji="1" lang="ko-Kore-KR" altLang="en-US" sz="5400" b="1" dirty="0">
              <a:ln w="31750">
                <a:solidFill>
                  <a:schemeClr val="tx1"/>
                </a:solidFill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84AB6-ADAD-BFB9-6630-B661C88364D2}"/>
              </a:ext>
            </a:extLst>
          </p:cNvPr>
          <p:cNvSpPr txBox="1"/>
          <p:nvPr/>
        </p:nvSpPr>
        <p:spPr>
          <a:xfrm>
            <a:off x="891822" y="474133"/>
            <a:ext cx="3465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r>
              <a:rPr kumimoji="1" lang="ko-KR" alt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번 문 제</a:t>
            </a:r>
            <a:endParaRPr kumimoji="1" lang="ko-Kore-KR" altLang="en-US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6621E-865E-53C7-27D7-E508FD1C1765}"/>
              </a:ext>
            </a:extLst>
          </p:cNvPr>
          <p:cNvSpPr txBox="1"/>
          <p:nvPr/>
        </p:nvSpPr>
        <p:spPr>
          <a:xfrm>
            <a:off x="2003778" y="4656666"/>
            <a:ext cx="78401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2000" spc="600" dirty="0">
                <a:ln w="12700">
                  <a:noFill/>
                </a:ln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Hint!</a:t>
            </a:r>
            <a:r>
              <a:rPr kumimoji="1" lang="en-US" altLang="ko-Kore-KR" sz="2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spc="600" dirty="0" err="1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누나말고</a:t>
            </a:r>
            <a:r>
              <a:rPr kumimoji="1" lang="en-US" altLang="ko-KR" sz="2000" spc="600" dirty="0">
                <a:ln w="12700">
                  <a:noFill/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ore-KR" altLang="en-US" sz="2000" spc="600" dirty="0">
              <a:ln w="12700">
                <a:noFill/>
              </a:ln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B476051-A2C1-47B1-F720-E8DEAA7221FD}"/>
              </a:ext>
            </a:extLst>
          </p:cNvPr>
          <p:cNvSpPr/>
          <p:nvPr/>
        </p:nvSpPr>
        <p:spPr>
          <a:xfrm>
            <a:off x="1903268" y="2539999"/>
            <a:ext cx="8374171" cy="1955800"/>
          </a:xfrm>
          <a:prstGeom prst="roundRect">
            <a:avLst/>
          </a:prstGeom>
          <a:solidFill>
            <a:srgbClr val="1AB1E8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b="1" dirty="0">
                <a:ln w="31750">
                  <a:solidFill>
                    <a:schemeClr val="tx1"/>
                  </a:solidFill>
                </a:ln>
                <a:latin typeface="BM JUA OTF" panose="02020603020101020101" pitchFamily="18" charset="-127"/>
                <a:ea typeface="BM JUA OTF" panose="02020603020101020101" pitchFamily="18" charset="-127"/>
              </a:rPr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20118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402</Words>
  <Application>Microsoft Macintosh PowerPoint</Application>
  <PresentationFormat>와이드스크린</PresentationFormat>
  <Paragraphs>92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Calibri Light</vt:lpstr>
      <vt:lpstr>Arial</vt:lpstr>
      <vt:lpstr>BM JUA OTF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초성 퀴즈</dc:title>
  <dc:creator>JeongJi Heon</dc:creator>
  <cp:lastModifiedBy>JeongJi Heon</cp:lastModifiedBy>
  <cp:revision>7</cp:revision>
  <dcterms:created xsi:type="dcterms:W3CDTF">2023-07-30T07:04:12Z</dcterms:created>
  <dcterms:modified xsi:type="dcterms:W3CDTF">2023-07-30T12:58:11Z</dcterms:modified>
</cp:coreProperties>
</file>