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16"/>
  </p:notesMasterIdLst>
  <p:handoutMasterIdLst>
    <p:handoutMasterId r:id="rId17"/>
  </p:handoutMasterIdLst>
  <p:sldIdLst>
    <p:sldId id="322" r:id="rId4"/>
    <p:sldId id="326" r:id="rId5"/>
    <p:sldId id="385" r:id="rId6"/>
    <p:sldId id="417" r:id="rId7"/>
    <p:sldId id="419" r:id="rId8"/>
    <p:sldId id="430" r:id="rId9"/>
    <p:sldId id="432" r:id="rId10"/>
    <p:sldId id="454" r:id="rId11"/>
    <p:sldId id="455" r:id="rId12"/>
    <p:sldId id="462" r:id="rId13"/>
    <p:sldId id="463" r:id="rId14"/>
    <p:sldId id="395" r:id="rId15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87" autoAdjust="0"/>
    <p:restoredTop sz="95244" autoAdjust="0"/>
  </p:normalViewPr>
  <p:slideViewPr>
    <p:cSldViewPr snapToGrid="0">
      <p:cViewPr varScale="1">
        <p:scale>
          <a:sx n="99" d="100"/>
          <a:sy n="99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gs" Target="tags/tag48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42656-5391-49A5-A7FC-B8A5B939CE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A77BC-7EDF-4F2B-970C-48DE3AD1D18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EA1BD-F8DC-46A2-8B2E-F641044A85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D89ED-0E1A-4C5C-AF99-D34ABB161E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3EB2-A482-497D-B457-EC21646C6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3EB2-A482-497D-B457-EC21646C6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3EB2-A482-497D-B457-EC21646C6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3EB2-A482-497D-B457-EC21646C6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3EB2-A482-497D-B457-EC21646C6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3EB2-A482-497D-B457-EC21646C6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3EB2-A482-497D-B457-EC21646C6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3EB2-A482-497D-B457-EC21646C6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3EB2-A482-497D-B457-EC21646C6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3EB2-A482-497D-B457-EC21646C6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3EB2-A482-497D-B457-EC21646C6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3EB2-A482-497D-B457-EC21646C6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3EB2-A482-497D-B457-EC21646C6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3EB2-A482-497D-B457-EC21646C6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3EB2-A482-497D-B457-EC21646C6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3EB2-A482-497D-B457-EC21646C6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3EB2-A482-497D-B457-EC21646C6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3EB2-A482-497D-B457-EC21646C6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3EB2-A482-497D-B457-EC21646C6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3EB2-A482-497D-B457-EC21646C6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3EB2-A482-497D-B457-EC21646C6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3EB2-A482-497D-B457-EC21646C6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93EB2-A482-497D-B457-EC21646C64D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93EB2-A482-497D-B457-EC21646C64D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1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7" Type="http://schemas.openxmlformats.org/officeDocument/2006/relationships/tags" Target="../tags/tag12.xml"/><Relationship Id="rId6" Type="http://schemas.openxmlformats.org/officeDocument/2006/relationships/image" Target="../media/image2.png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22" y="-1"/>
            <a:ext cx="12215105" cy="4201553"/>
          </a:xfrm>
          <a:prstGeom prst="rect">
            <a:avLst/>
          </a:prstGeom>
          <a:solidFill>
            <a:srgbClr val="245086"/>
          </a:solidFill>
          <a:ln>
            <a:noFill/>
          </a:ln>
          <a:effectLst>
            <a:outerShdw blurRad="635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6" name="图片 3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2" y="48399"/>
            <a:ext cx="2772739" cy="107382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11485245" y="6243320"/>
            <a:ext cx="320675" cy="358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40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44725" y="2008505"/>
            <a:ext cx="7899400" cy="11010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6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抽象向量类模板的</a:t>
            </a:r>
            <a:r>
              <a:rPr lang="zh-CN" altLang="en-US" sz="6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设计</a:t>
            </a:r>
            <a:endParaRPr lang="zh-CN" altLang="en-US" sz="6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83"/>
          <p:cNvSpPr txBox="1"/>
          <p:nvPr/>
        </p:nvSpPr>
        <p:spPr>
          <a:xfrm>
            <a:off x="231140" y="1376045"/>
            <a:ext cx="11878310" cy="5324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tx1"/>
                </a:solidFill>
                <a:effectLst/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  <a:sym typeface="+mn-ea"/>
              </a:rPr>
              <a:t>虚函数display：展示数据</a:t>
            </a:r>
            <a:endParaRPr lang="zh-CN" altLang="en-US" sz="2400" dirty="0">
              <a:solidFill>
                <a:schemeClr val="tx1"/>
              </a:solidFill>
              <a:effectLst/>
              <a:latin typeface="Calibri" panose="020F0502020204030204" charset="0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31275" y="808989"/>
            <a:ext cx="1450974" cy="460375"/>
            <a:chOff x="539474" y="820475"/>
            <a:chExt cx="2410417" cy="675691"/>
          </a:xfrm>
        </p:grpSpPr>
        <p:sp>
          <p:nvSpPr>
            <p:cNvPr id="3" name="矩形 2"/>
            <p:cNvSpPr/>
            <p:nvPr/>
          </p:nvSpPr>
          <p:spPr>
            <a:xfrm flipH="1">
              <a:off x="539474" y="858073"/>
              <a:ext cx="75950" cy="5933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20698" y="820475"/>
              <a:ext cx="2329193" cy="6756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对象结构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0" y="-20954"/>
            <a:ext cx="12192000" cy="650874"/>
          </a:xfrm>
          <a:prstGeom prst="rect">
            <a:avLst/>
          </a:prstGeom>
          <a:solidFill>
            <a:srgbClr val="245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7" name="图片 3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974215" cy="7645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11485245" y="6243320"/>
            <a:ext cx="320675" cy="358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40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" y="1863090"/>
            <a:ext cx="10006965" cy="4837430"/>
          </a:xfrm>
          <a:prstGeom prst="rect">
            <a:avLst/>
          </a:prstGeom>
        </p:spPr>
      </p:pic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9664909" y="191552"/>
            <a:ext cx="1097280" cy="368300"/>
          </a:xfrm>
          <a:prstGeom prst="rect">
            <a:avLst/>
          </a:prstGeom>
          <a:solidFill>
            <a:srgbClr val="245086"/>
          </a:solidFill>
        </p:spPr>
        <p:txBody>
          <a:bodyPr wrap="none" rtlCol="0">
            <a:spAutoFit/>
          </a:bodyPr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对象结构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1" name="直接连接符 40"/>
          <p:cNvCxnSpPr/>
          <p:nvPr>
            <p:custDataLst>
              <p:tags r:id="rId4"/>
            </p:custDataLst>
          </p:nvPr>
        </p:nvCxnSpPr>
        <p:spPr>
          <a:xfrm>
            <a:off x="10836599" y="229130"/>
            <a:ext cx="0" cy="301705"/>
          </a:xfrm>
          <a:prstGeom prst="line">
            <a:avLst/>
          </a:prstGeom>
          <a:solidFill>
            <a:srgbClr val="245086"/>
          </a:solidFill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>
            <p:custDataLst>
              <p:tags r:id="rId5"/>
            </p:custDataLst>
          </p:nvPr>
        </p:nvSpPr>
        <p:spPr>
          <a:xfrm>
            <a:off x="10911997" y="191552"/>
            <a:ext cx="1097280" cy="368300"/>
          </a:xfrm>
          <a:prstGeom prst="rect">
            <a:avLst/>
          </a:prstGeom>
          <a:solidFill>
            <a:srgbClr val="245086"/>
          </a:solidFill>
        </p:spPr>
        <p:txBody>
          <a:bodyPr wrap="none" rtlCol="0">
            <a:spAutoFit/>
          </a:bodyPr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具体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呈现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等腰三角形 42"/>
          <p:cNvSpPr/>
          <p:nvPr>
            <p:custDataLst>
              <p:tags r:id="rId6"/>
            </p:custDataLst>
          </p:nvPr>
        </p:nvSpPr>
        <p:spPr>
          <a:xfrm>
            <a:off x="8715375" y="532765"/>
            <a:ext cx="3294380" cy="276225"/>
          </a:xfrm>
          <a:prstGeom prst="triangle">
            <a:avLst>
              <a:gd name="adj" fmla="val 464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83"/>
          <p:cNvSpPr txBox="1"/>
          <p:nvPr/>
        </p:nvSpPr>
        <p:spPr>
          <a:xfrm>
            <a:off x="231140" y="1376045"/>
            <a:ext cx="11878310" cy="5324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tx1"/>
                </a:solidFill>
                <a:effectLst/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  <a:sym typeface="+mn-ea"/>
              </a:rPr>
              <a:t>纯虚函数append: 向量尾部添加元素</a:t>
            </a:r>
            <a:endParaRPr lang="zh-CN" altLang="en-US" sz="2400" dirty="0">
              <a:solidFill>
                <a:schemeClr val="tx1"/>
              </a:solidFill>
              <a:effectLst/>
              <a:latin typeface="Calibri" panose="020F0502020204030204" charset="0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31275" y="808989"/>
            <a:ext cx="1450974" cy="460375"/>
            <a:chOff x="539474" y="820475"/>
            <a:chExt cx="2410417" cy="675691"/>
          </a:xfrm>
        </p:grpSpPr>
        <p:sp>
          <p:nvSpPr>
            <p:cNvPr id="3" name="矩形 2"/>
            <p:cNvSpPr/>
            <p:nvPr/>
          </p:nvSpPr>
          <p:spPr>
            <a:xfrm flipH="1">
              <a:off x="539474" y="858073"/>
              <a:ext cx="75950" cy="5933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20698" y="820475"/>
              <a:ext cx="2329193" cy="6756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对象结构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0" y="-20954"/>
            <a:ext cx="12192000" cy="650874"/>
          </a:xfrm>
          <a:prstGeom prst="rect">
            <a:avLst/>
          </a:prstGeom>
          <a:solidFill>
            <a:srgbClr val="245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7" name="图片 3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974215" cy="7645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11485245" y="6243320"/>
            <a:ext cx="320675" cy="358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40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955165"/>
            <a:ext cx="11790045" cy="1205865"/>
          </a:xfrm>
          <a:prstGeom prst="rect">
            <a:avLst/>
          </a:prstGeom>
        </p:spPr>
      </p:pic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9664909" y="191552"/>
            <a:ext cx="1097280" cy="368300"/>
          </a:xfrm>
          <a:prstGeom prst="rect">
            <a:avLst/>
          </a:prstGeom>
          <a:solidFill>
            <a:srgbClr val="245086"/>
          </a:solidFill>
        </p:spPr>
        <p:txBody>
          <a:bodyPr wrap="none" rtlCol="0">
            <a:spAutoFit/>
          </a:bodyPr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对象结构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1" name="直接连接符 40"/>
          <p:cNvCxnSpPr/>
          <p:nvPr>
            <p:custDataLst>
              <p:tags r:id="rId4"/>
            </p:custDataLst>
          </p:nvPr>
        </p:nvCxnSpPr>
        <p:spPr>
          <a:xfrm>
            <a:off x="10836599" y="229130"/>
            <a:ext cx="0" cy="301705"/>
          </a:xfrm>
          <a:prstGeom prst="line">
            <a:avLst/>
          </a:prstGeom>
          <a:solidFill>
            <a:srgbClr val="245086"/>
          </a:solidFill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>
            <p:custDataLst>
              <p:tags r:id="rId5"/>
            </p:custDataLst>
          </p:nvPr>
        </p:nvSpPr>
        <p:spPr>
          <a:xfrm>
            <a:off x="10911997" y="191552"/>
            <a:ext cx="1097280" cy="368300"/>
          </a:xfrm>
          <a:prstGeom prst="rect">
            <a:avLst/>
          </a:prstGeom>
          <a:solidFill>
            <a:srgbClr val="245086"/>
          </a:solidFill>
        </p:spPr>
        <p:txBody>
          <a:bodyPr wrap="none" rtlCol="0">
            <a:spAutoFit/>
          </a:bodyPr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具体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呈现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等腰三角形 42"/>
          <p:cNvSpPr/>
          <p:nvPr>
            <p:custDataLst>
              <p:tags r:id="rId6"/>
            </p:custDataLst>
          </p:nvPr>
        </p:nvSpPr>
        <p:spPr>
          <a:xfrm>
            <a:off x="8715375" y="532765"/>
            <a:ext cx="3294380" cy="276225"/>
          </a:xfrm>
          <a:prstGeom prst="triangle">
            <a:avLst>
              <a:gd name="adj" fmla="val 464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2389043"/>
            <a:ext cx="12215105" cy="2079914"/>
          </a:xfrm>
          <a:prstGeom prst="rect">
            <a:avLst/>
          </a:prstGeom>
          <a:solidFill>
            <a:srgbClr val="245086"/>
          </a:solidFill>
          <a:ln>
            <a:noFill/>
          </a:ln>
          <a:effectLst>
            <a:outerShdw blurRad="1016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24508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04913" y="3004305"/>
            <a:ext cx="27228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spc="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功能</a:t>
            </a:r>
            <a:r>
              <a:rPr lang="zh-CN" altLang="en-US" sz="4400" b="1" spc="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演示</a:t>
            </a:r>
            <a:endParaRPr lang="zh-CN" altLang="en-US" sz="4400" b="1" spc="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 flipV="1">
            <a:off x="5211363" y="1431670"/>
            <a:ext cx="1530746" cy="1501386"/>
            <a:chOff x="6095999" y="760163"/>
            <a:chExt cx="1530746" cy="1501386"/>
          </a:xfrm>
          <a:effectLst>
            <a:outerShdw blurRad="50800" dist="38100" dir="18900000" algn="bl" rotWithShape="0">
              <a:prstClr val="black">
                <a:alpha val="30000"/>
              </a:prstClr>
            </a:outerShdw>
          </a:effectLst>
        </p:grpSpPr>
        <p:sp>
          <p:nvSpPr>
            <p:cNvPr id="9" name="椭圆 8"/>
            <p:cNvSpPr/>
            <p:nvPr/>
          </p:nvSpPr>
          <p:spPr>
            <a:xfrm>
              <a:off x="6095999" y="760163"/>
              <a:ext cx="1530746" cy="1495808"/>
            </a:xfrm>
            <a:prstGeom prst="ellipse">
              <a:avLst/>
            </a:prstGeom>
            <a:solidFill>
              <a:srgbClr val="24508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176912" y="923874"/>
              <a:ext cx="1368920" cy="1337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E419C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640785" y="1548353"/>
            <a:ext cx="648335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rgbClr val="0E4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2</a:t>
            </a:r>
            <a:endParaRPr lang="en-US" altLang="zh-CN" sz="6600" b="1" dirty="0">
              <a:solidFill>
                <a:srgbClr val="0E41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243071" y="6232849"/>
            <a:ext cx="71877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485245" y="6243320"/>
            <a:ext cx="581660" cy="358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40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1" y="-1"/>
            <a:ext cx="4578845" cy="6858001"/>
          </a:xfrm>
          <a:prstGeom prst="rect">
            <a:avLst/>
          </a:prstGeom>
          <a:solidFill>
            <a:srgbClr val="245086"/>
          </a:solidFill>
          <a:ln>
            <a:noFill/>
          </a:ln>
          <a:effectLst>
            <a:outerShdw blurRad="762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49755" y="2452201"/>
            <a:ext cx="188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spc="600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  <a:endParaRPr lang="zh-CN" altLang="en-US" sz="6000" b="1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>
            <p:custDataLst>
              <p:tags r:id="rId1"/>
            </p:custDataLst>
          </p:nvPr>
        </p:nvGrpSpPr>
        <p:grpSpPr>
          <a:xfrm>
            <a:off x="6511473" y="1842736"/>
            <a:ext cx="5018314" cy="3249958"/>
            <a:chOff x="6350000" y="2459466"/>
            <a:chExt cx="5018314" cy="3249958"/>
          </a:xfrm>
        </p:grpSpPr>
        <p:grpSp>
          <p:nvGrpSpPr>
            <p:cNvPr id="46" name="组合 45"/>
            <p:cNvGrpSpPr/>
            <p:nvPr/>
          </p:nvGrpSpPr>
          <p:grpSpPr>
            <a:xfrm>
              <a:off x="6350000" y="2459466"/>
              <a:ext cx="5018314" cy="3249958"/>
              <a:chOff x="6350000" y="2459466"/>
              <a:chExt cx="5018314" cy="3249958"/>
            </a:xfrm>
          </p:grpSpPr>
          <p:sp>
            <p:nvSpPr>
              <p:cNvPr id="49" name="矩形: 圆角 25"/>
              <p:cNvSpPr/>
              <p:nvPr>
                <p:custDataLst>
                  <p:tags r:id="rId2"/>
                </p:custDataLst>
              </p:nvPr>
            </p:nvSpPr>
            <p:spPr>
              <a:xfrm>
                <a:off x="6350000" y="2459466"/>
                <a:ext cx="5018314" cy="863523"/>
              </a:xfrm>
              <a:prstGeom prst="roundRect">
                <a:avLst>
                  <a:gd name="adj" fmla="val 50000"/>
                </a:avLst>
              </a:prstGeom>
              <a:noFill/>
              <a:ln>
                <a:gradFill flip="none" rotWithShape="1">
                  <a:gsLst>
                    <a:gs pos="0">
                      <a:srgbClr val="133789"/>
                    </a:gs>
                    <a:gs pos="70000">
                      <a:srgbClr val="2A7DDA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>
                  <a:cs typeface="+mn-ea"/>
                  <a:sym typeface="+mn-lt"/>
                </a:endParaRPr>
              </a:p>
            </p:txBody>
          </p:sp>
          <p:sp>
            <p:nvSpPr>
              <p:cNvPr id="50" name="文本框 49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481030" y="2625968"/>
                <a:ext cx="850784" cy="460375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>
                <a:defPPr>
                  <a:defRPr lang="zh-CN"/>
                </a:defPPr>
                <a:lvl1pPr>
                  <a:defRPr sz="3200">
                    <a:gradFill flip="none" rotWithShape="1">
                      <a:gsLst>
                        <a:gs pos="0">
                          <a:srgbClr val="0070C0"/>
                        </a:gs>
                        <a:gs pos="100000">
                          <a:srgbClr val="133789"/>
                        </a:gs>
                      </a:gsLst>
                      <a:lin ang="10800000" scaled="1"/>
                      <a:tileRect/>
                    </a:gradFill>
                    <a:latin typeface="思源黑体 CN Bold" panose="020B0800000000000000" pitchFamily="34" charset="-122"/>
                    <a:ea typeface="思源黑体 CN Bold" panose="020B0800000000000000" pitchFamily="34" charset="-122"/>
                  </a:defRPr>
                </a:lvl1pPr>
              </a:lstStyle>
              <a:p>
                <a:pPr algn="ctr"/>
                <a:r>
                  <a:rPr lang="en-US" altLang="zh-CN" sz="2400" b="1">
                    <a:latin typeface="+mn-lt"/>
                    <a:ea typeface="+mn-ea"/>
                    <a:cs typeface="+mn-ea"/>
                    <a:sym typeface="+mn-lt"/>
                  </a:rPr>
                  <a:t>1</a:t>
                </a:r>
                <a:endParaRPr lang="en-US" altLang="zh-CN" sz="2400" b="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3" name="矩形: 圆角 29"/>
              <p:cNvSpPr/>
              <p:nvPr>
                <p:custDataLst>
                  <p:tags r:id="rId4"/>
                </p:custDataLst>
              </p:nvPr>
            </p:nvSpPr>
            <p:spPr>
              <a:xfrm>
                <a:off x="6350000" y="4845901"/>
                <a:ext cx="5018314" cy="863523"/>
              </a:xfrm>
              <a:prstGeom prst="roundRect">
                <a:avLst>
                  <a:gd name="adj" fmla="val 50000"/>
                </a:avLst>
              </a:prstGeom>
              <a:noFill/>
              <a:ln>
                <a:gradFill flip="none" rotWithShape="1">
                  <a:gsLst>
                    <a:gs pos="0">
                      <a:srgbClr val="133789"/>
                    </a:gs>
                    <a:gs pos="70000">
                      <a:srgbClr val="2A7DDA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>
                  <a:cs typeface="+mn-ea"/>
                  <a:sym typeface="+mn-lt"/>
                </a:endParaRPr>
              </a:p>
            </p:txBody>
          </p:sp>
          <p:sp>
            <p:nvSpPr>
              <p:cNvPr id="54" name="文本框 53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6481030" y="5054617"/>
                <a:ext cx="850784" cy="460375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>
                <a:defPPr>
                  <a:defRPr lang="zh-CN"/>
                </a:defPPr>
                <a:lvl1pPr>
                  <a:defRPr sz="3200">
                    <a:gradFill flip="none" rotWithShape="1">
                      <a:gsLst>
                        <a:gs pos="0">
                          <a:srgbClr val="0070C0"/>
                        </a:gs>
                        <a:gs pos="100000">
                          <a:srgbClr val="133789"/>
                        </a:gs>
                      </a:gsLst>
                      <a:lin ang="10800000" scaled="1"/>
                      <a:tileRect/>
                    </a:gradFill>
                    <a:latin typeface="思源黑体 CN Bold" panose="020B0800000000000000" pitchFamily="34" charset="-122"/>
                    <a:ea typeface="思源黑体 CN Bold" panose="020B0800000000000000" pitchFamily="34" charset="-122"/>
                  </a:defRPr>
                </a:lvl1pPr>
              </a:lstStyle>
              <a:p>
                <a:pPr algn="ctr"/>
                <a:r>
                  <a:rPr lang="en-US" altLang="zh-CN" sz="2400" b="1" dirty="0">
                    <a:latin typeface="+mn-lt"/>
                    <a:ea typeface="+mn-ea"/>
                    <a:cs typeface="+mn-ea"/>
                    <a:sym typeface="+mn-lt"/>
                  </a:rPr>
                  <a:t>2</a:t>
                </a:r>
                <a:endParaRPr lang="en-US" altLang="zh-CN" sz="2400" b="1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56" name="文本框 55"/>
            <p:cNvSpPr txBox="1"/>
            <p:nvPr>
              <p:custDataLst>
                <p:tags r:id="rId6"/>
              </p:custDataLst>
            </p:nvPr>
          </p:nvSpPr>
          <p:spPr>
            <a:xfrm>
              <a:off x="7175940" y="5038434"/>
              <a:ext cx="17068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spc="600" dirty="0">
                  <a:solidFill>
                    <a:srgbClr val="0E419C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具体呈现</a:t>
              </a:r>
              <a:endParaRPr lang="zh-CN" altLang="en-US" sz="2400" b="1" spc="600" dirty="0">
                <a:solidFill>
                  <a:srgbClr val="0E419C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58" name="文本框 57"/>
            <p:cNvSpPr txBox="1"/>
            <p:nvPr>
              <p:custDataLst>
                <p:tags r:id="rId7"/>
              </p:custDataLst>
            </p:nvPr>
          </p:nvSpPr>
          <p:spPr>
            <a:xfrm>
              <a:off x="7176175" y="2625958"/>
              <a:ext cx="17068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spc="600" dirty="0">
                  <a:solidFill>
                    <a:srgbClr val="0E419C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对象结构</a:t>
              </a:r>
              <a:endParaRPr lang="zh-CN" altLang="en-US" sz="2400" b="1" spc="600" dirty="0">
                <a:solidFill>
                  <a:srgbClr val="0E419C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2" name="图片 3" descr="IMG_2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86929"/>
            <a:ext cx="2294580" cy="88864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810705" y="2281108"/>
            <a:ext cx="3073138" cy="145177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485245" y="6243320"/>
            <a:ext cx="320675" cy="358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40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2389043"/>
            <a:ext cx="12215105" cy="2079914"/>
          </a:xfrm>
          <a:prstGeom prst="rect">
            <a:avLst/>
          </a:prstGeom>
          <a:solidFill>
            <a:srgbClr val="245086"/>
          </a:solidFill>
          <a:ln>
            <a:noFill/>
          </a:ln>
          <a:effectLst>
            <a:outerShdw blurRad="1016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24508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15335" y="3004305"/>
            <a:ext cx="27228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spc="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对象结构</a:t>
            </a:r>
            <a:endParaRPr lang="zh-CN" altLang="en-US" sz="4400" b="1" spc="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 flipV="1">
            <a:off x="5211363" y="1431670"/>
            <a:ext cx="1530746" cy="1501386"/>
            <a:chOff x="6095999" y="760163"/>
            <a:chExt cx="1530746" cy="1501386"/>
          </a:xfrm>
          <a:effectLst>
            <a:outerShdw blurRad="50800" dist="38100" dir="18900000" algn="bl" rotWithShape="0">
              <a:prstClr val="black">
                <a:alpha val="30000"/>
              </a:prstClr>
            </a:outerShdw>
          </a:effectLst>
        </p:grpSpPr>
        <p:sp>
          <p:nvSpPr>
            <p:cNvPr id="9" name="椭圆 8"/>
            <p:cNvSpPr/>
            <p:nvPr/>
          </p:nvSpPr>
          <p:spPr>
            <a:xfrm>
              <a:off x="6095999" y="760163"/>
              <a:ext cx="1530746" cy="1495808"/>
            </a:xfrm>
            <a:prstGeom prst="ellipse">
              <a:avLst/>
            </a:prstGeom>
            <a:solidFill>
              <a:srgbClr val="24508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176912" y="923874"/>
              <a:ext cx="1368920" cy="1337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E419C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640785" y="1548353"/>
            <a:ext cx="648335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rgbClr val="0E4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1</a:t>
            </a:r>
            <a:endParaRPr lang="en-US" altLang="zh-CN" sz="6600" b="1" dirty="0">
              <a:solidFill>
                <a:srgbClr val="0E41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243071" y="6232849"/>
            <a:ext cx="71877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485245" y="6243320"/>
            <a:ext cx="320675" cy="358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40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83"/>
          <p:cNvSpPr txBox="1"/>
          <p:nvPr/>
        </p:nvSpPr>
        <p:spPr>
          <a:xfrm>
            <a:off x="119380" y="1313815"/>
            <a:ext cx="11571605" cy="50914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2400" b="1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 sz="24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储存：</a:t>
            </a:r>
            <a:endParaRPr lang="zh-CN" altLang="en-US" sz="240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endParaRPr lang="zh-CN" altLang="en-US" sz="2400" b="0" i="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Font typeface="+mj-lt"/>
              <a:buAutoNum type="arabicPeriod"/>
            </a:pPr>
            <a:endParaRPr lang="zh-CN" altLang="en-US" sz="2800" dirty="0">
              <a:solidFill>
                <a:schemeClr val="tx1"/>
              </a:solidFill>
              <a:effectLst/>
              <a:latin typeface="Calibri" panose="020F0502020204030204" charset="0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31275" y="808989"/>
            <a:ext cx="1450974" cy="460375"/>
            <a:chOff x="539474" y="820475"/>
            <a:chExt cx="2410417" cy="675691"/>
          </a:xfrm>
        </p:grpSpPr>
        <p:sp>
          <p:nvSpPr>
            <p:cNvPr id="3" name="矩形 2"/>
            <p:cNvSpPr/>
            <p:nvPr/>
          </p:nvSpPr>
          <p:spPr>
            <a:xfrm flipH="1">
              <a:off x="539474" y="858073"/>
              <a:ext cx="75950" cy="5933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20698" y="820475"/>
              <a:ext cx="2329193" cy="6756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对象结构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72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-20954"/>
            <a:ext cx="12192000" cy="650874"/>
          </a:xfrm>
          <a:prstGeom prst="rect">
            <a:avLst/>
          </a:prstGeom>
          <a:solidFill>
            <a:srgbClr val="245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图片 3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974215" cy="7645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11485245" y="6243320"/>
            <a:ext cx="320675" cy="358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40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>
            <p:custDataLst>
              <p:tags r:id="rId2"/>
            </p:custDataLst>
          </p:nvPr>
        </p:nvSpPr>
        <p:spPr>
          <a:xfrm>
            <a:off x="9664909" y="191552"/>
            <a:ext cx="1097280" cy="368300"/>
          </a:xfrm>
          <a:prstGeom prst="rect">
            <a:avLst/>
          </a:prstGeom>
          <a:solidFill>
            <a:srgbClr val="245086"/>
          </a:solidFill>
        </p:spPr>
        <p:txBody>
          <a:bodyPr wrap="none" rtlCol="0">
            <a:spAutoFit/>
          </a:bodyPr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对象结构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1" name="直接连接符 40"/>
          <p:cNvCxnSpPr/>
          <p:nvPr>
            <p:custDataLst>
              <p:tags r:id="rId3"/>
            </p:custDataLst>
          </p:nvPr>
        </p:nvCxnSpPr>
        <p:spPr>
          <a:xfrm>
            <a:off x="10836599" y="229130"/>
            <a:ext cx="0" cy="301705"/>
          </a:xfrm>
          <a:prstGeom prst="line">
            <a:avLst/>
          </a:prstGeom>
          <a:solidFill>
            <a:srgbClr val="245086"/>
          </a:solidFill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>
            <p:custDataLst>
              <p:tags r:id="rId4"/>
            </p:custDataLst>
          </p:nvPr>
        </p:nvSpPr>
        <p:spPr>
          <a:xfrm>
            <a:off x="10911997" y="191552"/>
            <a:ext cx="1097280" cy="368300"/>
          </a:xfrm>
          <a:prstGeom prst="rect">
            <a:avLst/>
          </a:prstGeom>
          <a:solidFill>
            <a:srgbClr val="245086"/>
          </a:solidFill>
        </p:spPr>
        <p:txBody>
          <a:bodyPr wrap="none" rtlCol="0">
            <a:spAutoFit/>
          </a:bodyPr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具体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呈现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等腰三角形 42"/>
          <p:cNvSpPr/>
          <p:nvPr>
            <p:custDataLst>
              <p:tags r:id="rId5"/>
            </p:custDataLst>
          </p:nvPr>
        </p:nvSpPr>
        <p:spPr>
          <a:xfrm>
            <a:off x="8715375" y="532765"/>
            <a:ext cx="3294380" cy="276225"/>
          </a:xfrm>
          <a:prstGeom prst="triangle">
            <a:avLst>
              <a:gd name="adj" fmla="val 464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140" y="2256790"/>
            <a:ext cx="4037965" cy="388239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83"/>
          <p:cNvSpPr txBox="1"/>
          <p:nvPr/>
        </p:nvSpPr>
        <p:spPr>
          <a:xfrm>
            <a:off x="119380" y="1313815"/>
            <a:ext cx="12021820" cy="5324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>
              <a:buFont typeface="+mj-lt"/>
              <a:buNone/>
            </a:pPr>
            <a:r>
              <a:rPr lang="zh-CN" altLang="en-US" sz="2400" i="0" dirty="0">
                <a:solidFill>
                  <a:schemeClr val="tx1"/>
                </a:solidFill>
                <a:effectLst/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初始化构造函数</a:t>
            </a:r>
            <a:endParaRPr lang="zh-CN" altLang="en-US" sz="2400" i="0" dirty="0">
              <a:solidFill>
                <a:schemeClr val="tx1"/>
              </a:solidFill>
              <a:effectLst/>
              <a:latin typeface="Calibri" panose="020F0502020204030204" charset="0"/>
              <a:ea typeface="微软雅黑" panose="020B0503020204020204" charset="-122"/>
              <a:cs typeface="Calibri" panose="020F0502020204030204" charset="0"/>
            </a:endParaRPr>
          </a:p>
          <a:p>
            <a:pPr indent="0" algn="l">
              <a:buFont typeface="+mj-lt"/>
              <a:buNone/>
            </a:pPr>
            <a:endParaRPr lang="zh-CN" altLang="en-US" sz="2400" i="0" dirty="0">
              <a:solidFill>
                <a:schemeClr val="tx1"/>
              </a:solidFill>
              <a:effectLst/>
              <a:latin typeface="Calibri" panose="020F0502020204030204" charset="0"/>
              <a:ea typeface="微软雅黑" panose="020B0503020204020204" charset="-122"/>
              <a:cs typeface="Calibri" panose="020F0502020204030204" charset="0"/>
            </a:endParaRPr>
          </a:p>
          <a:p>
            <a:pPr indent="0" algn="l">
              <a:buFont typeface="+mj-lt"/>
              <a:buNone/>
            </a:pPr>
            <a:endParaRPr lang="zh-CN" altLang="en-US" sz="2400" i="0" dirty="0">
              <a:solidFill>
                <a:schemeClr val="tx1"/>
              </a:solidFill>
              <a:effectLst/>
              <a:latin typeface="Calibri" panose="020F0502020204030204" charset="0"/>
              <a:ea typeface="微软雅黑" panose="020B0503020204020204" charset="-122"/>
              <a:cs typeface="Calibri" panose="020F0502020204030204" charset="0"/>
            </a:endParaRPr>
          </a:p>
          <a:p>
            <a:pPr indent="0" algn="l">
              <a:buFont typeface="+mj-lt"/>
              <a:buNone/>
            </a:pPr>
            <a:endParaRPr lang="zh-CN" altLang="en-US" sz="2400" i="0" dirty="0">
              <a:solidFill>
                <a:schemeClr val="tx1"/>
              </a:solidFill>
              <a:effectLst/>
              <a:latin typeface="Calibri" panose="020F0502020204030204" charset="0"/>
              <a:ea typeface="微软雅黑" panose="020B0503020204020204" charset="-122"/>
              <a:cs typeface="Calibri" panose="020F0502020204030204" charset="0"/>
            </a:endParaRPr>
          </a:p>
          <a:p>
            <a:pPr indent="0" algn="l">
              <a:buFont typeface="+mj-lt"/>
              <a:buNone/>
            </a:pPr>
            <a:endParaRPr lang="zh-CN" altLang="en-US" sz="2400" i="0" dirty="0">
              <a:solidFill>
                <a:schemeClr val="tx1"/>
              </a:solidFill>
              <a:effectLst/>
              <a:latin typeface="Calibri" panose="020F0502020204030204" charset="0"/>
              <a:ea typeface="微软雅黑" panose="020B0503020204020204" charset="-122"/>
              <a:cs typeface="Calibri" panose="020F0502020204030204" charset="0"/>
            </a:endParaRPr>
          </a:p>
          <a:p>
            <a:pPr indent="0" algn="l">
              <a:buFont typeface="+mj-lt"/>
              <a:buNone/>
            </a:pPr>
            <a:endParaRPr lang="zh-CN" altLang="en-US" sz="2400" i="0" dirty="0">
              <a:solidFill>
                <a:schemeClr val="tx1"/>
              </a:solidFill>
              <a:effectLst/>
              <a:latin typeface="Calibri" panose="020F0502020204030204" charset="0"/>
              <a:ea typeface="微软雅黑" panose="020B0503020204020204" charset="-122"/>
              <a:cs typeface="Calibri" panose="020F0502020204030204" charset="0"/>
            </a:endParaRPr>
          </a:p>
          <a:p>
            <a:pPr indent="0" algn="l">
              <a:buFont typeface="+mj-lt"/>
              <a:buNone/>
            </a:pPr>
            <a:endParaRPr lang="zh-CN" altLang="en-US" sz="2400" i="0" dirty="0">
              <a:solidFill>
                <a:schemeClr val="tx1"/>
              </a:solidFill>
              <a:effectLst/>
              <a:latin typeface="Calibri" panose="020F0502020204030204" charset="0"/>
              <a:ea typeface="微软雅黑" panose="020B0503020204020204" charset="-122"/>
              <a:cs typeface="Calibri" panose="020F0502020204030204" charset="0"/>
            </a:endParaRPr>
          </a:p>
          <a:p>
            <a:pPr indent="0" algn="l">
              <a:buFont typeface="+mj-lt"/>
              <a:buNone/>
            </a:pPr>
            <a:r>
              <a:rPr lang="zh-CN" altLang="en-US" sz="2400" i="0" dirty="0">
                <a:solidFill>
                  <a:schemeClr val="tx1"/>
                </a:solidFill>
                <a:effectLst/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参数化构造函数</a:t>
            </a:r>
            <a:endParaRPr lang="zh-CN" altLang="en-US" sz="2400" i="0" dirty="0">
              <a:solidFill>
                <a:schemeClr val="tx1"/>
              </a:solidFill>
              <a:effectLst/>
              <a:latin typeface="Calibri" panose="020F0502020204030204" charset="0"/>
              <a:ea typeface="微软雅黑" panose="020B0503020204020204" charset="-122"/>
              <a:cs typeface="Calibri" panose="020F0502020204030204" charset="0"/>
            </a:endParaRPr>
          </a:p>
          <a:p>
            <a:pPr indent="0" algn="l">
              <a:buFont typeface="+mj-lt"/>
              <a:buNone/>
            </a:pPr>
            <a:endParaRPr lang="zh-CN" altLang="en-US" sz="2800" i="0" dirty="0">
              <a:solidFill>
                <a:schemeClr val="tx1"/>
              </a:solidFill>
              <a:effectLst/>
              <a:latin typeface="Calibri" panose="020F0502020204030204" charset="0"/>
              <a:ea typeface="微软雅黑" panose="020B0503020204020204" charset="-122"/>
              <a:cs typeface="Calibri" panose="020F0502020204030204" charset="0"/>
            </a:endParaRPr>
          </a:p>
          <a:p>
            <a:pPr algn="l">
              <a:buFont typeface="+mj-lt"/>
              <a:buAutoNum type="arabicPeriod"/>
            </a:pPr>
            <a:endParaRPr lang="zh-CN" altLang="en-US" sz="2400" b="0" i="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buFont typeface="+mj-lt"/>
              <a:buNone/>
            </a:pPr>
            <a:endParaRPr lang="zh-CN" altLang="en-US" sz="2400" b="1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31275" y="808989"/>
            <a:ext cx="1450974" cy="460375"/>
            <a:chOff x="539474" y="820475"/>
            <a:chExt cx="2410417" cy="675691"/>
          </a:xfrm>
        </p:grpSpPr>
        <p:sp>
          <p:nvSpPr>
            <p:cNvPr id="3" name="矩形 2"/>
            <p:cNvSpPr/>
            <p:nvPr/>
          </p:nvSpPr>
          <p:spPr>
            <a:xfrm flipH="1">
              <a:off x="539474" y="858073"/>
              <a:ext cx="75950" cy="5933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20698" y="820475"/>
              <a:ext cx="2329193" cy="6756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对象结构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72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0" y="-20954"/>
            <a:ext cx="12192000" cy="650874"/>
          </a:xfrm>
          <a:prstGeom prst="rect">
            <a:avLst/>
          </a:prstGeom>
          <a:solidFill>
            <a:srgbClr val="245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7" name="图片 3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974215" cy="7645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11485245" y="6243320"/>
            <a:ext cx="320675" cy="358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40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" y="1702435"/>
            <a:ext cx="9855835" cy="20129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40" y="4346575"/>
            <a:ext cx="10008870" cy="2255520"/>
          </a:xfrm>
          <a:prstGeom prst="rect">
            <a:avLst/>
          </a:prstGeom>
        </p:spPr>
      </p:pic>
      <p:sp>
        <p:nvSpPr>
          <p:cNvPr id="38" name="文本框 37"/>
          <p:cNvSpPr txBox="1"/>
          <p:nvPr>
            <p:custDataLst>
              <p:tags r:id="rId4"/>
            </p:custDataLst>
          </p:nvPr>
        </p:nvSpPr>
        <p:spPr>
          <a:xfrm>
            <a:off x="9664909" y="191552"/>
            <a:ext cx="1097280" cy="368300"/>
          </a:xfrm>
          <a:prstGeom prst="rect">
            <a:avLst/>
          </a:prstGeom>
          <a:solidFill>
            <a:srgbClr val="245086"/>
          </a:solidFill>
        </p:spPr>
        <p:txBody>
          <a:bodyPr wrap="none" rtlCol="0">
            <a:spAutoFit/>
          </a:bodyPr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对象结构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1" name="直接连接符 40"/>
          <p:cNvCxnSpPr/>
          <p:nvPr>
            <p:custDataLst>
              <p:tags r:id="rId5"/>
            </p:custDataLst>
          </p:nvPr>
        </p:nvCxnSpPr>
        <p:spPr>
          <a:xfrm>
            <a:off x="10836599" y="229130"/>
            <a:ext cx="0" cy="301705"/>
          </a:xfrm>
          <a:prstGeom prst="line">
            <a:avLst/>
          </a:prstGeom>
          <a:solidFill>
            <a:srgbClr val="245086"/>
          </a:solidFill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>
            <p:custDataLst>
              <p:tags r:id="rId6"/>
            </p:custDataLst>
          </p:nvPr>
        </p:nvSpPr>
        <p:spPr>
          <a:xfrm>
            <a:off x="10911997" y="191552"/>
            <a:ext cx="1097280" cy="368300"/>
          </a:xfrm>
          <a:prstGeom prst="rect">
            <a:avLst/>
          </a:prstGeom>
          <a:solidFill>
            <a:srgbClr val="245086"/>
          </a:solidFill>
        </p:spPr>
        <p:txBody>
          <a:bodyPr wrap="none" rtlCol="0">
            <a:spAutoFit/>
          </a:bodyPr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具体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呈现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等腰三角形 42"/>
          <p:cNvSpPr/>
          <p:nvPr>
            <p:custDataLst>
              <p:tags r:id="rId7"/>
            </p:custDataLst>
          </p:nvPr>
        </p:nvSpPr>
        <p:spPr>
          <a:xfrm>
            <a:off x="8715375" y="532765"/>
            <a:ext cx="3294380" cy="276225"/>
          </a:xfrm>
          <a:prstGeom prst="triangle">
            <a:avLst>
              <a:gd name="adj" fmla="val 464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83"/>
          <p:cNvSpPr txBox="1"/>
          <p:nvPr/>
        </p:nvSpPr>
        <p:spPr>
          <a:xfrm>
            <a:off x="119380" y="1313815"/>
            <a:ext cx="12021820" cy="5324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240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+mn-ea"/>
            </a:endParaRPr>
          </a:p>
          <a:p>
            <a:pPr algn="l"/>
            <a:r>
              <a:rPr lang="zh-CN" altLang="en-US" sz="24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虚析构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函数</a:t>
            </a:r>
            <a:endParaRPr lang="en-US" altLang="zh-CN" sz="240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31275" y="808989"/>
            <a:ext cx="1450974" cy="460375"/>
            <a:chOff x="539474" y="820475"/>
            <a:chExt cx="2410417" cy="675691"/>
          </a:xfrm>
        </p:grpSpPr>
        <p:sp>
          <p:nvSpPr>
            <p:cNvPr id="3" name="矩形 2"/>
            <p:cNvSpPr/>
            <p:nvPr/>
          </p:nvSpPr>
          <p:spPr>
            <a:xfrm flipH="1">
              <a:off x="539474" y="858073"/>
              <a:ext cx="75950" cy="5933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20698" y="820475"/>
              <a:ext cx="2329193" cy="6756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对象结构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72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0" y="-20954"/>
            <a:ext cx="12192000" cy="650874"/>
          </a:xfrm>
          <a:prstGeom prst="rect">
            <a:avLst/>
          </a:prstGeom>
          <a:solidFill>
            <a:srgbClr val="245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7" name="图片 3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974215" cy="7645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11485245" y="6243320"/>
            <a:ext cx="320675" cy="358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40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" y="2397125"/>
            <a:ext cx="11811000" cy="2932430"/>
          </a:xfrm>
          <a:prstGeom prst="rect">
            <a:avLst/>
          </a:prstGeom>
        </p:spPr>
      </p:pic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9664909" y="191552"/>
            <a:ext cx="1097280" cy="368300"/>
          </a:xfrm>
          <a:prstGeom prst="rect">
            <a:avLst/>
          </a:prstGeom>
          <a:solidFill>
            <a:srgbClr val="245086"/>
          </a:solidFill>
        </p:spPr>
        <p:txBody>
          <a:bodyPr wrap="none" rtlCol="0">
            <a:spAutoFit/>
          </a:bodyPr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对象结构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1" name="直接连接符 40"/>
          <p:cNvCxnSpPr/>
          <p:nvPr>
            <p:custDataLst>
              <p:tags r:id="rId4"/>
            </p:custDataLst>
          </p:nvPr>
        </p:nvCxnSpPr>
        <p:spPr>
          <a:xfrm>
            <a:off x="10836599" y="229130"/>
            <a:ext cx="0" cy="301705"/>
          </a:xfrm>
          <a:prstGeom prst="line">
            <a:avLst/>
          </a:prstGeom>
          <a:solidFill>
            <a:srgbClr val="245086"/>
          </a:solidFill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>
            <p:custDataLst>
              <p:tags r:id="rId5"/>
            </p:custDataLst>
          </p:nvPr>
        </p:nvSpPr>
        <p:spPr>
          <a:xfrm>
            <a:off x="10911997" y="191552"/>
            <a:ext cx="1097280" cy="368300"/>
          </a:xfrm>
          <a:prstGeom prst="rect">
            <a:avLst/>
          </a:prstGeom>
          <a:solidFill>
            <a:srgbClr val="245086"/>
          </a:solidFill>
        </p:spPr>
        <p:txBody>
          <a:bodyPr wrap="none" rtlCol="0">
            <a:spAutoFit/>
          </a:bodyPr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具体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呈现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等腰三角形 42"/>
          <p:cNvSpPr/>
          <p:nvPr>
            <p:custDataLst>
              <p:tags r:id="rId6"/>
            </p:custDataLst>
          </p:nvPr>
        </p:nvSpPr>
        <p:spPr>
          <a:xfrm>
            <a:off x="8715375" y="532765"/>
            <a:ext cx="3294380" cy="276225"/>
          </a:xfrm>
          <a:prstGeom prst="triangle">
            <a:avLst>
              <a:gd name="adj" fmla="val 464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83"/>
          <p:cNvSpPr txBox="1"/>
          <p:nvPr/>
        </p:nvSpPr>
        <p:spPr>
          <a:xfrm>
            <a:off x="119380" y="1313815"/>
            <a:ext cx="12021820" cy="5324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tx1"/>
                </a:solidFill>
                <a:effectLst/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  <a:sym typeface="+mn-ea"/>
              </a:rPr>
              <a:t>虚移动赋值运算符</a:t>
            </a:r>
            <a:endParaRPr lang="zh-CN" altLang="en-US" sz="2400" dirty="0">
              <a:solidFill>
                <a:schemeClr val="tx1"/>
              </a:solidFill>
              <a:effectLst/>
              <a:latin typeface="Calibri" panose="020F0502020204030204" charset="0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31275" y="808989"/>
            <a:ext cx="1450974" cy="460375"/>
            <a:chOff x="539474" y="820475"/>
            <a:chExt cx="2410417" cy="675691"/>
          </a:xfrm>
        </p:grpSpPr>
        <p:sp>
          <p:nvSpPr>
            <p:cNvPr id="3" name="矩形 2"/>
            <p:cNvSpPr/>
            <p:nvPr/>
          </p:nvSpPr>
          <p:spPr>
            <a:xfrm flipH="1">
              <a:off x="539474" y="858073"/>
              <a:ext cx="75950" cy="5933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20698" y="820475"/>
              <a:ext cx="2329193" cy="6756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对象结构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72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0" y="-20954"/>
            <a:ext cx="12192000" cy="650874"/>
          </a:xfrm>
          <a:prstGeom prst="rect">
            <a:avLst/>
          </a:prstGeom>
          <a:solidFill>
            <a:srgbClr val="245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7" name="图片 3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974215" cy="7645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11485245" y="6243320"/>
            <a:ext cx="320675" cy="358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40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" y="1688465"/>
            <a:ext cx="7271385" cy="5083175"/>
          </a:xfrm>
          <a:prstGeom prst="rect">
            <a:avLst/>
          </a:prstGeom>
        </p:spPr>
      </p:pic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9664909" y="191552"/>
            <a:ext cx="1097280" cy="368300"/>
          </a:xfrm>
          <a:prstGeom prst="rect">
            <a:avLst/>
          </a:prstGeom>
          <a:solidFill>
            <a:srgbClr val="245086"/>
          </a:solidFill>
        </p:spPr>
        <p:txBody>
          <a:bodyPr wrap="none" rtlCol="0">
            <a:spAutoFit/>
          </a:bodyPr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对象结构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1" name="直接连接符 40"/>
          <p:cNvCxnSpPr/>
          <p:nvPr>
            <p:custDataLst>
              <p:tags r:id="rId4"/>
            </p:custDataLst>
          </p:nvPr>
        </p:nvCxnSpPr>
        <p:spPr>
          <a:xfrm>
            <a:off x="10836599" y="229130"/>
            <a:ext cx="0" cy="301705"/>
          </a:xfrm>
          <a:prstGeom prst="line">
            <a:avLst/>
          </a:prstGeom>
          <a:solidFill>
            <a:srgbClr val="245086"/>
          </a:solidFill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>
            <p:custDataLst>
              <p:tags r:id="rId5"/>
            </p:custDataLst>
          </p:nvPr>
        </p:nvSpPr>
        <p:spPr>
          <a:xfrm>
            <a:off x="10911997" y="191552"/>
            <a:ext cx="1097280" cy="368300"/>
          </a:xfrm>
          <a:prstGeom prst="rect">
            <a:avLst/>
          </a:prstGeom>
          <a:solidFill>
            <a:srgbClr val="245086"/>
          </a:solidFill>
        </p:spPr>
        <p:txBody>
          <a:bodyPr wrap="none" rtlCol="0">
            <a:spAutoFit/>
          </a:bodyPr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具体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呈现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等腰三角形 42"/>
          <p:cNvSpPr/>
          <p:nvPr>
            <p:custDataLst>
              <p:tags r:id="rId6"/>
            </p:custDataLst>
          </p:nvPr>
        </p:nvSpPr>
        <p:spPr>
          <a:xfrm>
            <a:off x="8715375" y="532765"/>
            <a:ext cx="3294380" cy="276225"/>
          </a:xfrm>
          <a:prstGeom prst="triangle">
            <a:avLst>
              <a:gd name="adj" fmla="val 464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83"/>
          <p:cNvSpPr txBox="1"/>
          <p:nvPr/>
        </p:nvSpPr>
        <p:spPr>
          <a:xfrm>
            <a:off x="119380" y="1313815"/>
            <a:ext cx="12021820" cy="5324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tx1"/>
                </a:solidFill>
                <a:effectLst/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  <a:sym typeface="+mn-ea"/>
              </a:rPr>
              <a:t>纯虚运算符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  <a:sym typeface="+mn-ea"/>
              </a:rPr>
              <a:t>重载</a:t>
            </a:r>
            <a:endParaRPr lang="zh-CN" altLang="en-US" sz="2400" dirty="0">
              <a:solidFill>
                <a:schemeClr val="tx1"/>
              </a:solidFill>
              <a:effectLst/>
              <a:latin typeface="Calibri" panose="020F0502020204030204" charset="0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31275" y="808989"/>
            <a:ext cx="1450974" cy="460375"/>
            <a:chOff x="539474" y="820475"/>
            <a:chExt cx="2410417" cy="675691"/>
          </a:xfrm>
        </p:grpSpPr>
        <p:sp>
          <p:nvSpPr>
            <p:cNvPr id="3" name="矩形 2"/>
            <p:cNvSpPr/>
            <p:nvPr/>
          </p:nvSpPr>
          <p:spPr>
            <a:xfrm flipH="1">
              <a:off x="539474" y="858073"/>
              <a:ext cx="75950" cy="5933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20698" y="820475"/>
              <a:ext cx="2329193" cy="6756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对象结构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72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0" y="-20954"/>
            <a:ext cx="12192000" cy="650874"/>
          </a:xfrm>
          <a:prstGeom prst="rect">
            <a:avLst/>
          </a:prstGeom>
          <a:solidFill>
            <a:srgbClr val="245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7" name="图片 3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974215" cy="7645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11485245" y="6243320"/>
            <a:ext cx="320675" cy="358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40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" y="1725930"/>
            <a:ext cx="11642090" cy="2880995"/>
          </a:xfrm>
          <a:prstGeom prst="rect">
            <a:avLst/>
          </a:prstGeom>
        </p:spPr>
      </p:pic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9664909" y="191552"/>
            <a:ext cx="1097280" cy="368300"/>
          </a:xfrm>
          <a:prstGeom prst="rect">
            <a:avLst/>
          </a:prstGeom>
          <a:solidFill>
            <a:srgbClr val="245086"/>
          </a:solidFill>
        </p:spPr>
        <p:txBody>
          <a:bodyPr wrap="none" rtlCol="0">
            <a:spAutoFit/>
          </a:bodyPr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对象结构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1" name="直接连接符 40"/>
          <p:cNvCxnSpPr/>
          <p:nvPr>
            <p:custDataLst>
              <p:tags r:id="rId4"/>
            </p:custDataLst>
          </p:nvPr>
        </p:nvCxnSpPr>
        <p:spPr>
          <a:xfrm>
            <a:off x="10836599" y="229130"/>
            <a:ext cx="0" cy="301705"/>
          </a:xfrm>
          <a:prstGeom prst="line">
            <a:avLst/>
          </a:prstGeom>
          <a:solidFill>
            <a:srgbClr val="245086"/>
          </a:solidFill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>
            <p:custDataLst>
              <p:tags r:id="rId5"/>
            </p:custDataLst>
          </p:nvPr>
        </p:nvSpPr>
        <p:spPr>
          <a:xfrm>
            <a:off x="10911997" y="191552"/>
            <a:ext cx="1097280" cy="368300"/>
          </a:xfrm>
          <a:prstGeom prst="rect">
            <a:avLst/>
          </a:prstGeom>
          <a:solidFill>
            <a:srgbClr val="245086"/>
          </a:solidFill>
        </p:spPr>
        <p:txBody>
          <a:bodyPr wrap="none" rtlCol="0">
            <a:spAutoFit/>
          </a:bodyPr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具体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呈现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等腰三角形 42"/>
          <p:cNvSpPr/>
          <p:nvPr>
            <p:custDataLst>
              <p:tags r:id="rId6"/>
            </p:custDataLst>
          </p:nvPr>
        </p:nvSpPr>
        <p:spPr>
          <a:xfrm>
            <a:off x="8715375" y="532765"/>
            <a:ext cx="3294380" cy="276225"/>
          </a:xfrm>
          <a:prstGeom prst="triangle">
            <a:avLst>
              <a:gd name="adj" fmla="val 464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83"/>
          <p:cNvSpPr txBox="1"/>
          <p:nvPr/>
        </p:nvSpPr>
        <p:spPr>
          <a:xfrm>
            <a:off x="231140" y="1376045"/>
            <a:ext cx="11878310" cy="5324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tx1"/>
                </a:solidFill>
                <a:effectLst/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  <a:sym typeface="+mn-ea"/>
              </a:rPr>
              <a:t>纯虚函数set: 更改某个索引的元素</a:t>
            </a:r>
            <a:endParaRPr lang="zh-CN" altLang="en-US" sz="2400" dirty="0">
              <a:solidFill>
                <a:schemeClr val="tx1"/>
              </a:solidFill>
              <a:effectLst/>
              <a:latin typeface="Calibri" panose="020F0502020204030204" charset="0"/>
              <a:ea typeface="微软雅黑" panose="020B0503020204020204" charset="-122"/>
              <a:cs typeface="Calibri" panose="020F0502020204030204" charset="0"/>
              <a:sym typeface="+mn-ea"/>
            </a:endParaRPr>
          </a:p>
          <a:p>
            <a:pPr algn="l"/>
            <a:endParaRPr lang="zh-CN" altLang="en-US" sz="2400" dirty="0">
              <a:solidFill>
                <a:schemeClr val="tx1"/>
              </a:solidFill>
              <a:effectLst/>
              <a:latin typeface="Calibri" panose="020F0502020204030204" charset="0"/>
              <a:ea typeface="微软雅黑" panose="020B0503020204020204" charset="-122"/>
              <a:cs typeface="Calibri" panose="020F0502020204030204" charset="0"/>
              <a:sym typeface="+mn-ea"/>
            </a:endParaRPr>
          </a:p>
          <a:p>
            <a:pPr algn="l"/>
            <a:endParaRPr lang="zh-CN" altLang="en-US" sz="2400" dirty="0">
              <a:solidFill>
                <a:schemeClr val="tx1"/>
              </a:solidFill>
              <a:effectLst/>
              <a:latin typeface="Calibri" panose="020F0502020204030204" charset="0"/>
              <a:ea typeface="微软雅黑" panose="020B0503020204020204" charset="-122"/>
              <a:cs typeface="Calibri" panose="020F0502020204030204" charset="0"/>
              <a:sym typeface="+mn-ea"/>
            </a:endParaRPr>
          </a:p>
          <a:p>
            <a:pPr algn="l"/>
            <a:endParaRPr lang="zh-CN" altLang="en-US" sz="2400" dirty="0">
              <a:solidFill>
                <a:schemeClr val="tx1"/>
              </a:solidFill>
              <a:effectLst/>
              <a:latin typeface="Calibri" panose="020F0502020204030204" charset="0"/>
              <a:ea typeface="微软雅黑" panose="020B0503020204020204" charset="-122"/>
              <a:cs typeface="Calibri" panose="020F0502020204030204" charset="0"/>
              <a:sym typeface="+mn-ea"/>
            </a:endParaRPr>
          </a:p>
          <a:p>
            <a:pPr algn="l"/>
            <a:endParaRPr lang="zh-CN" altLang="en-US" sz="2400" dirty="0">
              <a:solidFill>
                <a:schemeClr val="tx1"/>
              </a:solidFill>
              <a:effectLst/>
              <a:latin typeface="Calibri" panose="020F0502020204030204" charset="0"/>
              <a:ea typeface="微软雅黑" panose="020B0503020204020204" charset="-122"/>
              <a:cs typeface="Calibri" panose="020F0502020204030204" charset="0"/>
              <a:sym typeface="+mn-ea"/>
            </a:endParaRPr>
          </a:p>
          <a:p>
            <a:pPr algn="l"/>
            <a:endParaRPr lang="zh-CN" altLang="en-US" sz="2400" dirty="0">
              <a:solidFill>
                <a:schemeClr val="tx1"/>
              </a:solidFill>
              <a:effectLst/>
              <a:latin typeface="Calibri" panose="020F0502020204030204" charset="0"/>
              <a:ea typeface="微软雅黑" panose="020B0503020204020204" charset="-122"/>
              <a:cs typeface="Calibri" panose="020F0502020204030204" charset="0"/>
              <a:sym typeface="+mn-ea"/>
            </a:endParaRPr>
          </a:p>
          <a:p>
            <a:pPr algn="l"/>
            <a:endParaRPr lang="zh-CN" altLang="en-US" sz="2400" dirty="0">
              <a:solidFill>
                <a:schemeClr val="tx1"/>
              </a:solidFill>
              <a:effectLst/>
              <a:latin typeface="Calibri" panose="020F0502020204030204" charset="0"/>
              <a:ea typeface="微软雅黑" panose="020B0503020204020204" charset="-122"/>
              <a:cs typeface="Calibri" panose="020F0502020204030204" charset="0"/>
              <a:sym typeface="+mn-ea"/>
            </a:endParaRPr>
          </a:p>
          <a:p>
            <a:pPr algn="l"/>
            <a:r>
              <a:rPr lang="zh-CN" altLang="en-US" sz="2400" dirty="0">
                <a:solidFill>
                  <a:schemeClr val="tx1"/>
                </a:solidFill>
                <a:effectLst/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  <a:sym typeface="+mn-ea"/>
              </a:rPr>
              <a:t>纯虚函数get：得到某个索引的元素</a:t>
            </a:r>
            <a:endParaRPr lang="zh-CN" altLang="en-US" sz="2400" dirty="0">
              <a:solidFill>
                <a:schemeClr val="tx1"/>
              </a:solidFill>
              <a:effectLst/>
              <a:latin typeface="Calibri" panose="020F0502020204030204" charset="0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31275" y="808989"/>
            <a:ext cx="1450974" cy="460375"/>
            <a:chOff x="539474" y="820475"/>
            <a:chExt cx="2410417" cy="675691"/>
          </a:xfrm>
        </p:grpSpPr>
        <p:sp>
          <p:nvSpPr>
            <p:cNvPr id="3" name="矩形 2"/>
            <p:cNvSpPr/>
            <p:nvPr/>
          </p:nvSpPr>
          <p:spPr>
            <a:xfrm flipH="1">
              <a:off x="539474" y="858073"/>
              <a:ext cx="75950" cy="5933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20698" y="820475"/>
              <a:ext cx="2329193" cy="6756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对象结构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0" y="-20954"/>
            <a:ext cx="12192000" cy="650874"/>
          </a:xfrm>
          <a:prstGeom prst="rect">
            <a:avLst/>
          </a:prstGeom>
          <a:solidFill>
            <a:srgbClr val="245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7" name="图片 3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974215" cy="7645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11485245" y="6243320"/>
            <a:ext cx="320675" cy="358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40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" y="1859915"/>
            <a:ext cx="11532235" cy="15087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60" y="4380230"/>
            <a:ext cx="11824335" cy="1076960"/>
          </a:xfrm>
          <a:prstGeom prst="rect">
            <a:avLst/>
          </a:prstGeom>
        </p:spPr>
      </p:pic>
      <p:sp>
        <p:nvSpPr>
          <p:cNvPr id="38" name="文本框 37"/>
          <p:cNvSpPr txBox="1"/>
          <p:nvPr>
            <p:custDataLst>
              <p:tags r:id="rId4"/>
            </p:custDataLst>
          </p:nvPr>
        </p:nvSpPr>
        <p:spPr>
          <a:xfrm>
            <a:off x="9664909" y="191552"/>
            <a:ext cx="1097280" cy="368300"/>
          </a:xfrm>
          <a:prstGeom prst="rect">
            <a:avLst/>
          </a:prstGeom>
          <a:solidFill>
            <a:srgbClr val="245086"/>
          </a:solidFill>
        </p:spPr>
        <p:txBody>
          <a:bodyPr wrap="none" rtlCol="0">
            <a:spAutoFit/>
          </a:bodyPr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对象结构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1" name="直接连接符 40"/>
          <p:cNvCxnSpPr/>
          <p:nvPr>
            <p:custDataLst>
              <p:tags r:id="rId5"/>
            </p:custDataLst>
          </p:nvPr>
        </p:nvCxnSpPr>
        <p:spPr>
          <a:xfrm>
            <a:off x="10836599" y="229130"/>
            <a:ext cx="0" cy="301705"/>
          </a:xfrm>
          <a:prstGeom prst="line">
            <a:avLst/>
          </a:prstGeom>
          <a:solidFill>
            <a:srgbClr val="245086"/>
          </a:solidFill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>
            <p:custDataLst>
              <p:tags r:id="rId6"/>
            </p:custDataLst>
          </p:nvPr>
        </p:nvSpPr>
        <p:spPr>
          <a:xfrm>
            <a:off x="10911997" y="191552"/>
            <a:ext cx="1097280" cy="368300"/>
          </a:xfrm>
          <a:prstGeom prst="rect">
            <a:avLst/>
          </a:prstGeom>
          <a:solidFill>
            <a:srgbClr val="245086"/>
          </a:solidFill>
        </p:spPr>
        <p:txBody>
          <a:bodyPr wrap="none" rtlCol="0">
            <a:spAutoFit/>
          </a:bodyPr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具体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呈现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等腰三角形 42"/>
          <p:cNvSpPr/>
          <p:nvPr>
            <p:custDataLst>
              <p:tags r:id="rId7"/>
            </p:custDataLst>
          </p:nvPr>
        </p:nvSpPr>
        <p:spPr>
          <a:xfrm>
            <a:off x="8715375" y="532765"/>
            <a:ext cx="3294380" cy="276225"/>
          </a:xfrm>
          <a:prstGeom prst="triangle">
            <a:avLst>
              <a:gd name="adj" fmla="val 464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DIAGRAM_VIRTUALLY_FRAME" val="{&quot;height&quot;:459.60370078740164,&quot;left&quot;:512.7144094488189,&quot;top&quot;:41.8307874015748,&quot;width&quot;:409.4328346456694}"/>
</p:tagLst>
</file>

<file path=ppt/tags/tag10.xml><?xml version="1.0" encoding="utf-8"?>
<p:tagLst xmlns:p="http://schemas.openxmlformats.org/presentationml/2006/main">
  <p:tag name="KSO_WM_DIAGRAM_VIRTUALLY_FRAME" val="{&quot;height&quot;:29.762913385826778,&quot;left&quot;:376.8937007874016,&quot;top&quot;:14.332834645669289,&quot;width&quot;:629.6686614173228}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ISLIDE.ICON" val="#407252;"/>
</p:tagLst>
</file>

<file path=ppt/tags/tag13.xml><?xml version="1.0" encoding="utf-8"?>
<p:tagLst xmlns:p="http://schemas.openxmlformats.org/presentationml/2006/main">
  <p:tag name="KSO_WM_DIAGRAM_VIRTUALLY_FRAME" val="{&quot;height&quot;:29.762913385826778,&quot;left&quot;:376.8937007874016,&quot;top&quot;:14.332834645669289,&quot;width&quot;:629.6686614173228}"/>
</p:tagLst>
</file>

<file path=ppt/tags/tag14.xml><?xml version="1.0" encoding="utf-8"?>
<p:tagLst xmlns:p="http://schemas.openxmlformats.org/presentationml/2006/main">
  <p:tag name="KSO_WM_DIAGRAM_VIRTUALLY_FRAME" val="{&quot;height&quot;:29.762913385826778,&quot;left&quot;:376.8937007874016,&quot;top&quot;:14.332834645669289,&quot;width&quot;:629.6686614173228}"/>
</p:tagLst>
</file>

<file path=ppt/tags/tag15.xml><?xml version="1.0" encoding="utf-8"?>
<p:tagLst xmlns:p="http://schemas.openxmlformats.org/presentationml/2006/main">
  <p:tag name="KSO_WM_DIAGRAM_VIRTUALLY_FRAME" val="{&quot;height&quot;:29.762913385826778,&quot;left&quot;:376.8937007874016,&quot;top&quot;:14.332834645669289,&quot;width&quot;:629.6686614173228}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ISLIDE.ICON" val="#407252;"/>
</p:tagLst>
</file>

<file path=ppt/tags/tag18.xml><?xml version="1.0" encoding="utf-8"?>
<p:tagLst xmlns:p="http://schemas.openxmlformats.org/presentationml/2006/main">
  <p:tag name="KSO_WM_DIAGRAM_VIRTUALLY_FRAME" val="{&quot;height&quot;:29.762913385826778,&quot;left&quot;:376.8937007874016,&quot;top&quot;:14.332834645669289,&quot;width&quot;:629.6686614173228}"/>
</p:tagLst>
</file>

<file path=ppt/tags/tag19.xml><?xml version="1.0" encoding="utf-8"?>
<p:tagLst xmlns:p="http://schemas.openxmlformats.org/presentationml/2006/main">
  <p:tag name="KSO_WM_DIAGRAM_VIRTUALLY_FRAME" val="{&quot;height&quot;:29.762913385826778,&quot;left&quot;:376.8937007874016,&quot;top&quot;:14.332834645669289,&quot;width&quot;:629.6686614173228}"/>
</p:tagLst>
</file>

<file path=ppt/tags/tag2.xml><?xml version="1.0" encoding="utf-8"?>
<p:tagLst xmlns:p="http://schemas.openxmlformats.org/presentationml/2006/main">
  <p:tag name="KSO_WM_DIAGRAM_VIRTUALLY_FRAME" val="{&quot;height&quot;:459.60370078740164,&quot;left&quot;:512.7144094488189,&quot;top&quot;:41.8307874015748,&quot;width&quot;:409.4328346456694}"/>
</p:tagLst>
</file>

<file path=ppt/tags/tag20.xml><?xml version="1.0" encoding="utf-8"?>
<p:tagLst xmlns:p="http://schemas.openxmlformats.org/presentationml/2006/main">
  <p:tag name="KSO_WM_DIAGRAM_VIRTUALLY_FRAME" val="{&quot;height&quot;:29.762913385826778,&quot;left&quot;:376.8937007874016,&quot;top&quot;:14.332834645669289,&quot;width&quot;:629.6686614173228}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ISLIDE.ICON" val="#407252;"/>
</p:tagLst>
</file>

<file path=ppt/tags/tag23.xml><?xml version="1.0" encoding="utf-8"?>
<p:tagLst xmlns:p="http://schemas.openxmlformats.org/presentationml/2006/main">
  <p:tag name="KSO_WM_DIAGRAM_VIRTUALLY_FRAME" val="{&quot;height&quot;:29.762913385826778,&quot;left&quot;:376.8937007874016,&quot;top&quot;:14.332834645669289,&quot;width&quot;:629.6686614173228}"/>
</p:tagLst>
</file>

<file path=ppt/tags/tag24.xml><?xml version="1.0" encoding="utf-8"?>
<p:tagLst xmlns:p="http://schemas.openxmlformats.org/presentationml/2006/main">
  <p:tag name="KSO_WM_DIAGRAM_VIRTUALLY_FRAME" val="{&quot;height&quot;:29.762913385826778,&quot;left&quot;:376.8937007874016,&quot;top&quot;:14.332834645669289,&quot;width&quot;:629.6686614173228}"/>
</p:tagLst>
</file>

<file path=ppt/tags/tag25.xml><?xml version="1.0" encoding="utf-8"?>
<p:tagLst xmlns:p="http://schemas.openxmlformats.org/presentationml/2006/main">
  <p:tag name="KSO_WM_DIAGRAM_VIRTUALLY_FRAME" val="{&quot;height&quot;:29.762913385826778,&quot;left&quot;:376.8937007874016,&quot;top&quot;:14.332834645669289,&quot;width&quot;:629.6686614173228}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ISLIDE.ICON" val="#407252;"/>
</p:tagLst>
</file>

<file path=ppt/tags/tag28.xml><?xml version="1.0" encoding="utf-8"?>
<p:tagLst xmlns:p="http://schemas.openxmlformats.org/presentationml/2006/main">
  <p:tag name="KSO_WM_DIAGRAM_VIRTUALLY_FRAME" val="{&quot;height&quot;:29.762913385826778,&quot;left&quot;:376.8937007874016,&quot;top&quot;:14.332834645669289,&quot;width&quot;:629.6686614173228}"/>
</p:tagLst>
</file>

<file path=ppt/tags/tag29.xml><?xml version="1.0" encoding="utf-8"?>
<p:tagLst xmlns:p="http://schemas.openxmlformats.org/presentationml/2006/main">
  <p:tag name="KSO_WM_DIAGRAM_VIRTUALLY_FRAME" val="{&quot;height&quot;:29.762913385826778,&quot;left&quot;:376.8937007874016,&quot;top&quot;:14.332834645669289,&quot;width&quot;:629.6686614173228}"/>
</p:tagLst>
</file>

<file path=ppt/tags/tag3.xml><?xml version="1.0" encoding="utf-8"?>
<p:tagLst xmlns:p="http://schemas.openxmlformats.org/presentationml/2006/main">
  <p:tag name="KSO_WM_DIAGRAM_VIRTUALLY_FRAME" val="{&quot;height&quot;:459.60370078740164,&quot;left&quot;:512.7144094488189,&quot;top&quot;:41.8307874015748,&quot;width&quot;:409.4328346456694}"/>
</p:tagLst>
</file>

<file path=ppt/tags/tag30.xml><?xml version="1.0" encoding="utf-8"?>
<p:tagLst xmlns:p="http://schemas.openxmlformats.org/presentationml/2006/main">
  <p:tag name="KSO_WM_DIAGRAM_VIRTUALLY_FRAME" val="{&quot;height&quot;:29.762913385826778,&quot;left&quot;:376.8937007874016,&quot;top&quot;:14.332834645669289,&quot;width&quot;:629.6686614173228}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ISLIDE.ICON" val="#407252;"/>
</p:tagLst>
</file>

<file path=ppt/tags/tag33.xml><?xml version="1.0" encoding="utf-8"?>
<p:tagLst xmlns:p="http://schemas.openxmlformats.org/presentationml/2006/main">
  <p:tag name="KSO_WM_DIAGRAM_VIRTUALLY_FRAME" val="{&quot;height&quot;:29.762913385826778,&quot;left&quot;:376.8937007874016,&quot;top&quot;:14.332834645669289,&quot;width&quot;:629.6686614173228}"/>
</p:tagLst>
</file>

<file path=ppt/tags/tag34.xml><?xml version="1.0" encoding="utf-8"?>
<p:tagLst xmlns:p="http://schemas.openxmlformats.org/presentationml/2006/main">
  <p:tag name="KSO_WM_DIAGRAM_VIRTUALLY_FRAME" val="{&quot;height&quot;:29.762913385826778,&quot;left&quot;:376.8937007874016,&quot;top&quot;:14.332834645669289,&quot;width&quot;:629.6686614173228}"/>
</p:tagLst>
</file>

<file path=ppt/tags/tag35.xml><?xml version="1.0" encoding="utf-8"?>
<p:tagLst xmlns:p="http://schemas.openxmlformats.org/presentationml/2006/main">
  <p:tag name="KSO_WM_DIAGRAM_VIRTUALLY_FRAME" val="{&quot;height&quot;:29.762913385826778,&quot;left&quot;:376.8937007874016,&quot;top&quot;:14.332834645669289,&quot;width&quot;:629.6686614173228}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ISLIDE.ICON" val="#407252;"/>
</p:tagLst>
</file>

<file path=ppt/tags/tag38.xml><?xml version="1.0" encoding="utf-8"?>
<p:tagLst xmlns:p="http://schemas.openxmlformats.org/presentationml/2006/main">
  <p:tag name="KSO_WM_DIAGRAM_VIRTUALLY_FRAME" val="{&quot;height&quot;:29.762913385826778,&quot;left&quot;:376.8937007874016,&quot;top&quot;:14.332834645669289,&quot;width&quot;:629.6686614173228}"/>
</p:tagLst>
</file>

<file path=ppt/tags/tag39.xml><?xml version="1.0" encoding="utf-8"?>
<p:tagLst xmlns:p="http://schemas.openxmlformats.org/presentationml/2006/main">
  <p:tag name="KSO_WM_DIAGRAM_VIRTUALLY_FRAME" val="{&quot;height&quot;:29.762913385826778,&quot;left&quot;:376.8937007874016,&quot;top&quot;:14.332834645669289,&quot;width&quot;:629.6686614173228}"/>
</p:tagLst>
</file>

<file path=ppt/tags/tag4.xml><?xml version="1.0" encoding="utf-8"?>
<p:tagLst xmlns:p="http://schemas.openxmlformats.org/presentationml/2006/main">
  <p:tag name="KSO_WM_DIAGRAM_VIRTUALLY_FRAME" val="{&quot;height&quot;:459.60370078740164,&quot;left&quot;:512.7144094488189,&quot;top&quot;:41.8307874015748,&quot;width&quot;:409.4328346456694}"/>
</p:tagLst>
</file>

<file path=ppt/tags/tag40.xml><?xml version="1.0" encoding="utf-8"?>
<p:tagLst xmlns:p="http://schemas.openxmlformats.org/presentationml/2006/main">
  <p:tag name="KSO_WM_DIAGRAM_VIRTUALLY_FRAME" val="{&quot;height&quot;:29.762913385826778,&quot;left&quot;:376.8937007874016,&quot;top&quot;:14.332834645669289,&quot;width&quot;:629.6686614173228}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ISLIDE.ICON" val="#407252;"/>
</p:tagLst>
</file>

<file path=ppt/tags/tag43.xml><?xml version="1.0" encoding="utf-8"?>
<p:tagLst xmlns:p="http://schemas.openxmlformats.org/presentationml/2006/main">
  <p:tag name="KSO_WM_DIAGRAM_VIRTUALLY_FRAME" val="{&quot;height&quot;:29.762913385826778,&quot;left&quot;:376.8937007874016,&quot;top&quot;:14.332834645669289,&quot;width&quot;:629.6686614173228}"/>
</p:tagLst>
</file>

<file path=ppt/tags/tag44.xml><?xml version="1.0" encoding="utf-8"?>
<p:tagLst xmlns:p="http://schemas.openxmlformats.org/presentationml/2006/main">
  <p:tag name="KSO_WM_DIAGRAM_VIRTUALLY_FRAME" val="{&quot;height&quot;:29.762913385826778,&quot;left&quot;:376.8937007874016,&quot;top&quot;:14.332834645669289,&quot;width&quot;:629.6686614173228}"/>
</p:tagLst>
</file>

<file path=ppt/tags/tag45.xml><?xml version="1.0" encoding="utf-8"?>
<p:tagLst xmlns:p="http://schemas.openxmlformats.org/presentationml/2006/main">
  <p:tag name="KSO_WM_DIAGRAM_VIRTUALLY_FRAME" val="{&quot;height&quot;:29.762913385826778,&quot;left&quot;:376.8937007874016,&quot;top&quot;:14.332834645669289,&quot;width&quot;:629.6686614173228}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ISLIDE.ICON" val="#407252;"/>
</p:tagLst>
</file>

<file path=ppt/tags/tag48.xml><?xml version="1.0" encoding="utf-8"?>
<p:tagLst xmlns:p="http://schemas.openxmlformats.org/presentationml/2006/main">
  <p:tag name="commondata" val="eyJoZGlkIjoiNDBlMThhODk1NTM5OGE1MGVjMTAxYzkxMzJiNmI5NGMifQ=="/>
</p:tagLst>
</file>

<file path=ppt/tags/tag5.xml><?xml version="1.0" encoding="utf-8"?>
<p:tagLst xmlns:p="http://schemas.openxmlformats.org/presentationml/2006/main">
  <p:tag name="KSO_WM_DIAGRAM_VIRTUALLY_FRAME" val="{&quot;height&quot;:459.60370078740164,&quot;left&quot;:512.7144094488189,&quot;top&quot;:41.8307874015748,&quot;width&quot;:409.4328346456694}"/>
</p:tagLst>
</file>

<file path=ppt/tags/tag6.xml><?xml version="1.0" encoding="utf-8"?>
<p:tagLst xmlns:p="http://schemas.openxmlformats.org/presentationml/2006/main">
  <p:tag name="KSO_WM_DIAGRAM_VIRTUALLY_FRAME" val="{&quot;height&quot;:459.60370078740164,&quot;left&quot;:512.7144094488189,&quot;top&quot;:41.8307874015748,&quot;width&quot;:409.4328346456694}"/>
</p:tagLst>
</file>

<file path=ppt/tags/tag7.xml><?xml version="1.0" encoding="utf-8"?>
<p:tagLst xmlns:p="http://schemas.openxmlformats.org/presentationml/2006/main">
  <p:tag name="KSO_WM_DIAGRAM_VIRTUALLY_FRAME" val="{&quot;height&quot;:459.60370078740164,&quot;left&quot;:512.7144094488189,&quot;top&quot;:41.8307874015748,&quot;width&quot;:409.4328346456694}"/>
</p:tagLst>
</file>

<file path=ppt/tags/tag8.xml><?xml version="1.0" encoding="utf-8"?>
<p:tagLst xmlns:p="http://schemas.openxmlformats.org/presentationml/2006/main">
  <p:tag name="KSO_WM_DIAGRAM_VIRTUALLY_FRAME" val="{&quot;height&quot;:29.762913385826778,&quot;left&quot;:376.8937007874016,&quot;top&quot;:14.332834645669289,&quot;width&quot;:629.6686614173228}"/>
</p:tagLst>
</file>

<file path=ppt/tags/tag9.xml><?xml version="1.0" encoding="utf-8"?>
<p:tagLst xmlns:p="http://schemas.openxmlformats.org/presentationml/2006/main">
  <p:tag name="KSO_WM_DIAGRAM_VIRTUALLY_FRAME" val="{&quot;height&quot;:29.762913385826778,&quot;left&quot;:376.8937007874016,&quot;top&quot;:14.332834645669289,&quot;width&quot;:629.6686614173228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WPS 演示</Application>
  <PresentationFormat>宽屏</PresentationFormat>
  <Paragraphs>103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思源黑体 CN Bold</vt:lpstr>
      <vt:lpstr>黑体</vt:lpstr>
      <vt:lpstr>Calibri</vt:lpstr>
      <vt:lpstr>等线</vt:lpstr>
      <vt:lpstr>Arial Unicode MS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力</dc:creator>
  <cp:lastModifiedBy>WPS_1693628743</cp:lastModifiedBy>
  <cp:revision>186</cp:revision>
  <dcterms:created xsi:type="dcterms:W3CDTF">2024-04-21T16:44:00Z</dcterms:created>
  <dcterms:modified xsi:type="dcterms:W3CDTF">2024-10-24T14:23:04Z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DA27BE24E61647A189C99BB7ED49DDB2_13</vt:lpwstr>
  </property>
  <property fmtid="{D5CDD505-2E9C-101B-9397-08002B2CF9AE}" pid="3" name="KSOProductBuildVer">
    <vt:lpwstr>2052-12.1.0.18334</vt:lpwstr>
  </property>
</Properties>
</file>