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37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09B52-D955-40AF-B364-1F7E910D7106}" type="doc">
      <dgm:prSet loTypeId="urn:microsoft.com/office/officeart/2005/8/layout/hierarchy4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3678178-7827-424E-B7C0-8394AB938E69}">
      <dgm:prSet/>
      <dgm:spPr/>
      <dgm:t>
        <a:bodyPr/>
        <a:lstStyle/>
        <a:p>
          <a:r>
            <a:rPr lang="en-US" altLang="zh-CN" b="1" cap="none" spc="0" dirty="0" err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Accout</a:t>
          </a:r>
          <a:r>
            <a:rPr lang="en-US" b="1" cap="none" spc="0" dirty="0" err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Node</a:t>
          </a:r>
          <a:r>
            <a:rPr lang="zh-CN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结点类</a:t>
          </a:r>
        </a:p>
      </dgm:t>
    </dgm:pt>
    <dgm:pt modelId="{3440424E-4C98-48D3-A8BC-9CD6371ABB23}" type="parTrans" cxnId="{DFD1DD7F-FAF8-4107-991E-AE18131128ED}">
      <dgm:prSet/>
      <dgm:spPr/>
      <dgm:t>
        <a:bodyPr/>
        <a:lstStyle/>
        <a:p>
          <a:endParaRPr lang="zh-CN" altLang="en-US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4FD82106-2696-408C-B49B-18CF84B9D36E}" type="sibTrans" cxnId="{DFD1DD7F-FAF8-4107-991E-AE18131128ED}">
      <dgm:prSet/>
      <dgm:spPr/>
      <dgm:t>
        <a:bodyPr/>
        <a:lstStyle/>
        <a:p>
          <a:endParaRPr lang="zh-CN" altLang="en-US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F33F977E-C7E5-4649-8D98-79EBD478A850}">
      <dgm:prSet/>
      <dgm:spPr/>
      <dgm:t>
        <a:bodyPr/>
        <a:lstStyle/>
        <a:p>
          <a:r>
            <a:rPr lang="en-US" b="1" cap="none" spc="0" dirty="0" err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AccoutData</a:t>
          </a:r>
          <a:r>
            <a:rPr lang="zh-CN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数据类</a:t>
          </a:r>
        </a:p>
      </dgm:t>
    </dgm:pt>
    <dgm:pt modelId="{54D4DFE5-CBAF-424D-908D-D729CACA71FF}" type="parTrans" cxnId="{F2200925-EC50-4C5E-BC16-6B8FA27A1576}">
      <dgm:prSet/>
      <dgm:spPr/>
      <dgm:t>
        <a:bodyPr/>
        <a:lstStyle/>
        <a:p>
          <a:endParaRPr lang="zh-CN" altLang="en-US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EEF9DC19-B993-4808-B7C5-9E8E5F4ECC31}" type="sibTrans" cxnId="{F2200925-EC50-4C5E-BC16-6B8FA27A1576}">
      <dgm:prSet/>
      <dgm:spPr/>
      <dgm:t>
        <a:bodyPr/>
        <a:lstStyle/>
        <a:p>
          <a:endParaRPr lang="zh-CN" altLang="en-US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0C15132D-204B-45FC-9CBF-FB5D672E2924}">
      <dgm:prSet/>
      <dgm:spPr/>
      <dgm:t>
        <a:bodyPr/>
        <a:lstStyle/>
        <a:p>
          <a:r>
            <a: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Hero</a:t>
          </a:r>
          <a:r>
            <a:rPr lang="zh-CN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链表</a:t>
          </a:r>
        </a:p>
      </dgm:t>
    </dgm:pt>
    <dgm:pt modelId="{5A15BBE3-AEF4-4B31-882D-B6D968A4B380}" type="parTrans" cxnId="{E79C8CEF-701F-45EE-8467-311718943FCE}">
      <dgm:prSet/>
      <dgm:spPr/>
      <dgm:t>
        <a:bodyPr/>
        <a:lstStyle/>
        <a:p>
          <a:endParaRPr lang="zh-CN" altLang="en-US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F8E0FBBC-FAE2-4899-AFB8-C91E805E0C83}" type="sibTrans" cxnId="{E79C8CEF-701F-45EE-8467-311718943FCE}">
      <dgm:prSet/>
      <dgm:spPr/>
      <dgm:t>
        <a:bodyPr/>
        <a:lstStyle/>
        <a:p>
          <a:endParaRPr lang="zh-CN" altLang="en-US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A550EC8F-478F-4F0A-98F2-8FC30EC5D16D}">
      <dgm:prSet/>
      <dgm:spPr/>
      <dgm:t>
        <a:bodyPr/>
        <a:lstStyle/>
        <a:p>
          <a:r>
            <a:rPr lang="en-US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UID</a:t>
          </a:r>
          <a:endParaRPr lang="zh-CN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B1C45737-072F-4B37-AEF3-2A55208C15DE}" type="parTrans" cxnId="{820A1AD1-9D1E-4695-9B20-12542ABD4519}">
      <dgm:prSet/>
      <dgm:spPr/>
      <dgm:t>
        <a:bodyPr/>
        <a:lstStyle/>
        <a:p>
          <a:endParaRPr lang="zh-CN" altLang="en-US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527FC4A2-178C-4DEF-AC6C-B465EEAB71B2}" type="sibTrans" cxnId="{820A1AD1-9D1E-4695-9B20-12542ABD4519}">
      <dgm:prSet/>
      <dgm:spPr/>
      <dgm:t>
        <a:bodyPr/>
        <a:lstStyle/>
        <a:p>
          <a:endParaRPr lang="zh-CN" altLang="en-US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78D90911-1ADD-4F41-97C8-04A532F11299}">
      <dgm:prSet/>
      <dgm:spPr/>
      <dgm:t>
        <a:bodyPr/>
        <a:lstStyle/>
        <a:p>
          <a:r>
            <a: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next </a:t>
          </a:r>
          <a:r>
            <a:rPr lang="zh-CN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指针</a:t>
          </a:r>
        </a:p>
      </dgm:t>
    </dgm:pt>
    <dgm:pt modelId="{5400CD15-0A2E-4EF6-BEFD-57A9EC8E91AF}" type="parTrans" cxnId="{E3EA9394-0997-4F7B-8D18-DFF6C9999352}">
      <dgm:prSet/>
      <dgm:spPr/>
      <dgm:t>
        <a:bodyPr/>
        <a:lstStyle/>
        <a:p>
          <a:endParaRPr lang="zh-CN" altLang="en-US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6CCC8604-23DA-4D43-913F-FAE5938F478F}" type="sibTrans" cxnId="{E3EA9394-0997-4F7B-8D18-DFF6C9999352}">
      <dgm:prSet/>
      <dgm:spPr/>
      <dgm:t>
        <a:bodyPr/>
        <a:lstStyle/>
        <a:p>
          <a:endParaRPr lang="zh-CN" altLang="en-US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C63D6E31-803C-4D94-BE71-34A02BC48C49}" type="pres">
      <dgm:prSet presAssocID="{AC309B52-D955-40AF-B364-1F7E910D71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B2B1B3-CA9C-4F84-A1DA-8B49286C581F}" type="pres">
      <dgm:prSet presAssocID="{93678178-7827-424E-B7C0-8394AB938E69}" presName="vertOne" presStyleCnt="0"/>
      <dgm:spPr/>
    </dgm:pt>
    <dgm:pt modelId="{746E93A9-A340-41D8-A83D-52ED9BCC47B5}" type="pres">
      <dgm:prSet presAssocID="{93678178-7827-424E-B7C0-8394AB938E69}" presName="txOne" presStyleLbl="node0" presStyleIdx="0" presStyleCnt="1">
        <dgm:presLayoutVars>
          <dgm:chPref val="3"/>
        </dgm:presLayoutVars>
      </dgm:prSet>
      <dgm:spPr/>
    </dgm:pt>
    <dgm:pt modelId="{4D7FBAD3-6ACB-4419-B77F-9C7B5901D2CD}" type="pres">
      <dgm:prSet presAssocID="{93678178-7827-424E-B7C0-8394AB938E69}" presName="parTransOne" presStyleCnt="0"/>
      <dgm:spPr/>
    </dgm:pt>
    <dgm:pt modelId="{C94130F3-CB77-4783-82E7-99254497F329}" type="pres">
      <dgm:prSet presAssocID="{93678178-7827-424E-B7C0-8394AB938E69}" presName="horzOne" presStyleCnt="0"/>
      <dgm:spPr/>
    </dgm:pt>
    <dgm:pt modelId="{AEB69267-EB22-4F96-866A-B6DAEBBEC7A3}" type="pres">
      <dgm:prSet presAssocID="{78D90911-1ADD-4F41-97C8-04A532F11299}" presName="vertTwo" presStyleCnt="0"/>
      <dgm:spPr/>
    </dgm:pt>
    <dgm:pt modelId="{1E514A11-00B4-430F-9DC9-EB26EE8CAEF0}" type="pres">
      <dgm:prSet presAssocID="{78D90911-1ADD-4F41-97C8-04A532F11299}" presName="txTwo" presStyleLbl="node2" presStyleIdx="0" presStyleCnt="2" custScaleY="217292">
        <dgm:presLayoutVars>
          <dgm:chPref val="3"/>
        </dgm:presLayoutVars>
      </dgm:prSet>
      <dgm:spPr/>
    </dgm:pt>
    <dgm:pt modelId="{8679CDDF-F185-4DE9-A8F8-2C0868A975E7}" type="pres">
      <dgm:prSet presAssocID="{78D90911-1ADD-4F41-97C8-04A532F11299}" presName="horzTwo" presStyleCnt="0"/>
      <dgm:spPr/>
    </dgm:pt>
    <dgm:pt modelId="{3B6BFF4D-36FC-479B-BA40-88ACD465AC2B}" type="pres">
      <dgm:prSet presAssocID="{6CCC8604-23DA-4D43-913F-FAE5938F478F}" presName="sibSpaceTwo" presStyleCnt="0"/>
      <dgm:spPr/>
    </dgm:pt>
    <dgm:pt modelId="{BAA1D5A1-C7E9-4975-82DD-59D6B3CB5C47}" type="pres">
      <dgm:prSet presAssocID="{F33F977E-C7E5-4649-8D98-79EBD478A850}" presName="vertTwo" presStyleCnt="0"/>
      <dgm:spPr/>
    </dgm:pt>
    <dgm:pt modelId="{B3DF4E45-7AA9-418A-9261-1DD118958EE8}" type="pres">
      <dgm:prSet presAssocID="{F33F977E-C7E5-4649-8D98-79EBD478A850}" presName="txTwo" presStyleLbl="node2" presStyleIdx="1" presStyleCnt="2">
        <dgm:presLayoutVars>
          <dgm:chPref val="3"/>
        </dgm:presLayoutVars>
      </dgm:prSet>
      <dgm:spPr/>
    </dgm:pt>
    <dgm:pt modelId="{F512EC3D-76AD-46D7-85F5-2E318932122E}" type="pres">
      <dgm:prSet presAssocID="{F33F977E-C7E5-4649-8D98-79EBD478A850}" presName="parTransTwo" presStyleCnt="0"/>
      <dgm:spPr/>
    </dgm:pt>
    <dgm:pt modelId="{2E2FAD7C-C42E-4FB9-BE29-BF3520DB0855}" type="pres">
      <dgm:prSet presAssocID="{F33F977E-C7E5-4649-8D98-79EBD478A850}" presName="horzTwo" presStyleCnt="0"/>
      <dgm:spPr/>
    </dgm:pt>
    <dgm:pt modelId="{5D189EE6-A465-402F-BB02-E4C2FCA5CAD4}" type="pres">
      <dgm:prSet presAssocID="{A550EC8F-478F-4F0A-98F2-8FC30EC5D16D}" presName="vertThree" presStyleCnt="0"/>
      <dgm:spPr/>
    </dgm:pt>
    <dgm:pt modelId="{FED7640D-8FDB-4051-B023-424E5721BC48}" type="pres">
      <dgm:prSet presAssocID="{A550EC8F-478F-4F0A-98F2-8FC30EC5D16D}" presName="txThree" presStyleLbl="node3" presStyleIdx="0" presStyleCnt="2">
        <dgm:presLayoutVars>
          <dgm:chPref val="3"/>
        </dgm:presLayoutVars>
      </dgm:prSet>
      <dgm:spPr/>
    </dgm:pt>
    <dgm:pt modelId="{0267040E-340B-4637-A517-02E8644096EE}" type="pres">
      <dgm:prSet presAssocID="{A550EC8F-478F-4F0A-98F2-8FC30EC5D16D}" presName="horzThree" presStyleCnt="0"/>
      <dgm:spPr/>
    </dgm:pt>
    <dgm:pt modelId="{17C062AA-C6E4-45D2-A3C3-6AEB4C6ED3CF}" type="pres">
      <dgm:prSet presAssocID="{527FC4A2-178C-4DEF-AC6C-B465EEAB71B2}" presName="sibSpaceThree" presStyleCnt="0"/>
      <dgm:spPr/>
    </dgm:pt>
    <dgm:pt modelId="{D403EA51-3B2F-4F2D-98D8-222F9441ED4A}" type="pres">
      <dgm:prSet presAssocID="{0C15132D-204B-45FC-9CBF-FB5D672E2924}" presName="vertThree" presStyleCnt="0"/>
      <dgm:spPr/>
    </dgm:pt>
    <dgm:pt modelId="{1E104D87-6DBC-4355-9108-9A4AC4C28B6D}" type="pres">
      <dgm:prSet presAssocID="{0C15132D-204B-45FC-9CBF-FB5D672E2924}" presName="txThree" presStyleLbl="node3" presStyleIdx="1" presStyleCnt="2">
        <dgm:presLayoutVars>
          <dgm:chPref val="3"/>
        </dgm:presLayoutVars>
      </dgm:prSet>
      <dgm:spPr/>
    </dgm:pt>
    <dgm:pt modelId="{19D4E8B9-B9B6-4E5B-99E0-C288C34DD1E9}" type="pres">
      <dgm:prSet presAssocID="{0C15132D-204B-45FC-9CBF-FB5D672E2924}" presName="horzThree" presStyleCnt="0"/>
      <dgm:spPr/>
    </dgm:pt>
  </dgm:ptLst>
  <dgm:cxnLst>
    <dgm:cxn modelId="{F2200925-EC50-4C5E-BC16-6B8FA27A1576}" srcId="{93678178-7827-424E-B7C0-8394AB938E69}" destId="{F33F977E-C7E5-4649-8D98-79EBD478A850}" srcOrd="1" destOrd="0" parTransId="{54D4DFE5-CBAF-424D-908D-D729CACA71FF}" sibTransId="{EEF9DC19-B993-4808-B7C5-9E8E5F4ECC31}"/>
    <dgm:cxn modelId="{F19D472B-E39E-46CA-A9E8-D8ED3A710AF9}" type="presOf" srcId="{78D90911-1ADD-4F41-97C8-04A532F11299}" destId="{1E514A11-00B4-430F-9DC9-EB26EE8CAEF0}" srcOrd="0" destOrd="0" presId="urn:microsoft.com/office/officeart/2005/8/layout/hierarchy4"/>
    <dgm:cxn modelId="{41F73C53-B8C2-4613-B920-FBDF20C4D3D1}" type="presOf" srcId="{AC309B52-D955-40AF-B364-1F7E910D7106}" destId="{C63D6E31-803C-4D94-BE71-34A02BC48C49}" srcOrd="0" destOrd="0" presId="urn:microsoft.com/office/officeart/2005/8/layout/hierarchy4"/>
    <dgm:cxn modelId="{DFD1DD7F-FAF8-4107-991E-AE18131128ED}" srcId="{AC309B52-D955-40AF-B364-1F7E910D7106}" destId="{93678178-7827-424E-B7C0-8394AB938E69}" srcOrd="0" destOrd="0" parTransId="{3440424E-4C98-48D3-A8BC-9CD6371ABB23}" sibTransId="{4FD82106-2696-408C-B49B-18CF84B9D36E}"/>
    <dgm:cxn modelId="{E3EA9394-0997-4F7B-8D18-DFF6C9999352}" srcId="{93678178-7827-424E-B7C0-8394AB938E69}" destId="{78D90911-1ADD-4F41-97C8-04A532F11299}" srcOrd="0" destOrd="0" parTransId="{5400CD15-0A2E-4EF6-BEFD-57A9EC8E91AF}" sibTransId="{6CCC8604-23DA-4D43-913F-FAE5938F478F}"/>
    <dgm:cxn modelId="{33AE4CA5-9ABA-469B-8572-1016B53E3BFA}" type="presOf" srcId="{93678178-7827-424E-B7C0-8394AB938E69}" destId="{746E93A9-A340-41D8-A83D-52ED9BCC47B5}" srcOrd="0" destOrd="0" presId="urn:microsoft.com/office/officeart/2005/8/layout/hierarchy4"/>
    <dgm:cxn modelId="{6B3D01BA-59B3-4DAF-8F97-E1AD7A5EF665}" type="presOf" srcId="{0C15132D-204B-45FC-9CBF-FB5D672E2924}" destId="{1E104D87-6DBC-4355-9108-9A4AC4C28B6D}" srcOrd="0" destOrd="0" presId="urn:microsoft.com/office/officeart/2005/8/layout/hierarchy4"/>
    <dgm:cxn modelId="{820A1AD1-9D1E-4695-9B20-12542ABD4519}" srcId="{F33F977E-C7E5-4649-8D98-79EBD478A850}" destId="{A550EC8F-478F-4F0A-98F2-8FC30EC5D16D}" srcOrd="0" destOrd="0" parTransId="{B1C45737-072F-4B37-AEF3-2A55208C15DE}" sibTransId="{527FC4A2-178C-4DEF-AC6C-B465EEAB71B2}"/>
    <dgm:cxn modelId="{A7BEF7EA-B920-409A-A1F9-AC4E872C70FE}" type="presOf" srcId="{F33F977E-C7E5-4649-8D98-79EBD478A850}" destId="{B3DF4E45-7AA9-418A-9261-1DD118958EE8}" srcOrd="0" destOrd="0" presId="urn:microsoft.com/office/officeart/2005/8/layout/hierarchy4"/>
    <dgm:cxn modelId="{E79C8CEF-701F-45EE-8467-311718943FCE}" srcId="{F33F977E-C7E5-4649-8D98-79EBD478A850}" destId="{0C15132D-204B-45FC-9CBF-FB5D672E2924}" srcOrd="1" destOrd="0" parTransId="{5A15BBE3-AEF4-4B31-882D-B6D968A4B380}" sibTransId="{F8E0FBBC-FAE2-4899-AFB8-C91E805E0C83}"/>
    <dgm:cxn modelId="{241E75FD-C064-4553-ADA9-556FC6F6A339}" type="presOf" srcId="{A550EC8F-478F-4F0A-98F2-8FC30EC5D16D}" destId="{FED7640D-8FDB-4051-B023-424E5721BC48}" srcOrd="0" destOrd="0" presId="urn:microsoft.com/office/officeart/2005/8/layout/hierarchy4"/>
    <dgm:cxn modelId="{9DA8D259-B7DC-4B4C-908F-303F9ED404DA}" type="presParOf" srcId="{C63D6E31-803C-4D94-BE71-34A02BC48C49}" destId="{7DB2B1B3-CA9C-4F84-A1DA-8B49286C581F}" srcOrd="0" destOrd="0" presId="urn:microsoft.com/office/officeart/2005/8/layout/hierarchy4"/>
    <dgm:cxn modelId="{9029ECD6-AAB6-4AA2-AFD1-E584E9336022}" type="presParOf" srcId="{7DB2B1B3-CA9C-4F84-A1DA-8B49286C581F}" destId="{746E93A9-A340-41D8-A83D-52ED9BCC47B5}" srcOrd="0" destOrd="0" presId="urn:microsoft.com/office/officeart/2005/8/layout/hierarchy4"/>
    <dgm:cxn modelId="{ED40D380-8049-45D2-A675-AED229A01722}" type="presParOf" srcId="{7DB2B1B3-CA9C-4F84-A1DA-8B49286C581F}" destId="{4D7FBAD3-6ACB-4419-B77F-9C7B5901D2CD}" srcOrd="1" destOrd="0" presId="urn:microsoft.com/office/officeart/2005/8/layout/hierarchy4"/>
    <dgm:cxn modelId="{BACC29C7-BF14-438B-A101-DC166A956CE6}" type="presParOf" srcId="{7DB2B1B3-CA9C-4F84-A1DA-8B49286C581F}" destId="{C94130F3-CB77-4783-82E7-99254497F329}" srcOrd="2" destOrd="0" presId="urn:microsoft.com/office/officeart/2005/8/layout/hierarchy4"/>
    <dgm:cxn modelId="{985C3A1D-E5B1-479C-9E18-72EB0DA3856A}" type="presParOf" srcId="{C94130F3-CB77-4783-82E7-99254497F329}" destId="{AEB69267-EB22-4F96-866A-B6DAEBBEC7A3}" srcOrd="0" destOrd="0" presId="urn:microsoft.com/office/officeart/2005/8/layout/hierarchy4"/>
    <dgm:cxn modelId="{44F55949-8C74-4D8B-84DF-0185F66041E2}" type="presParOf" srcId="{AEB69267-EB22-4F96-866A-B6DAEBBEC7A3}" destId="{1E514A11-00B4-430F-9DC9-EB26EE8CAEF0}" srcOrd="0" destOrd="0" presId="urn:microsoft.com/office/officeart/2005/8/layout/hierarchy4"/>
    <dgm:cxn modelId="{D1A5E426-8B01-4212-B4C1-F97D8F3F416D}" type="presParOf" srcId="{AEB69267-EB22-4F96-866A-B6DAEBBEC7A3}" destId="{8679CDDF-F185-4DE9-A8F8-2C0868A975E7}" srcOrd="1" destOrd="0" presId="urn:microsoft.com/office/officeart/2005/8/layout/hierarchy4"/>
    <dgm:cxn modelId="{5215A2E4-C5E7-450B-9F5B-191C6024A01D}" type="presParOf" srcId="{C94130F3-CB77-4783-82E7-99254497F329}" destId="{3B6BFF4D-36FC-479B-BA40-88ACD465AC2B}" srcOrd="1" destOrd="0" presId="urn:microsoft.com/office/officeart/2005/8/layout/hierarchy4"/>
    <dgm:cxn modelId="{3E4A02A2-ECFF-4209-8DB6-4EE6B8B276C9}" type="presParOf" srcId="{C94130F3-CB77-4783-82E7-99254497F329}" destId="{BAA1D5A1-C7E9-4975-82DD-59D6B3CB5C47}" srcOrd="2" destOrd="0" presId="urn:microsoft.com/office/officeart/2005/8/layout/hierarchy4"/>
    <dgm:cxn modelId="{CD2CD4DA-DC8A-4705-A810-54193BFDFDFA}" type="presParOf" srcId="{BAA1D5A1-C7E9-4975-82DD-59D6B3CB5C47}" destId="{B3DF4E45-7AA9-418A-9261-1DD118958EE8}" srcOrd="0" destOrd="0" presId="urn:microsoft.com/office/officeart/2005/8/layout/hierarchy4"/>
    <dgm:cxn modelId="{903DE9D9-9EE7-4FCC-B840-44FB8261CC44}" type="presParOf" srcId="{BAA1D5A1-C7E9-4975-82DD-59D6B3CB5C47}" destId="{F512EC3D-76AD-46D7-85F5-2E318932122E}" srcOrd="1" destOrd="0" presId="urn:microsoft.com/office/officeart/2005/8/layout/hierarchy4"/>
    <dgm:cxn modelId="{CEE8EBA0-A0A3-4DE0-A012-D000CEDC1545}" type="presParOf" srcId="{BAA1D5A1-C7E9-4975-82DD-59D6B3CB5C47}" destId="{2E2FAD7C-C42E-4FB9-BE29-BF3520DB0855}" srcOrd="2" destOrd="0" presId="urn:microsoft.com/office/officeart/2005/8/layout/hierarchy4"/>
    <dgm:cxn modelId="{344AB163-9C00-4BD1-86C8-FF82CFA5391C}" type="presParOf" srcId="{2E2FAD7C-C42E-4FB9-BE29-BF3520DB0855}" destId="{5D189EE6-A465-402F-BB02-E4C2FCA5CAD4}" srcOrd="0" destOrd="0" presId="urn:microsoft.com/office/officeart/2005/8/layout/hierarchy4"/>
    <dgm:cxn modelId="{0EA6AA86-DCB3-47C2-9D8C-A4ABF628537B}" type="presParOf" srcId="{5D189EE6-A465-402F-BB02-E4C2FCA5CAD4}" destId="{FED7640D-8FDB-4051-B023-424E5721BC48}" srcOrd="0" destOrd="0" presId="urn:microsoft.com/office/officeart/2005/8/layout/hierarchy4"/>
    <dgm:cxn modelId="{568F19E8-0188-478E-8B57-B7B6ED0D7479}" type="presParOf" srcId="{5D189EE6-A465-402F-BB02-E4C2FCA5CAD4}" destId="{0267040E-340B-4637-A517-02E8644096EE}" srcOrd="1" destOrd="0" presId="urn:microsoft.com/office/officeart/2005/8/layout/hierarchy4"/>
    <dgm:cxn modelId="{00D04D2F-3A2C-4884-B7B1-5A8DE711EDEA}" type="presParOf" srcId="{2E2FAD7C-C42E-4FB9-BE29-BF3520DB0855}" destId="{17C062AA-C6E4-45D2-A3C3-6AEB4C6ED3CF}" srcOrd="1" destOrd="0" presId="urn:microsoft.com/office/officeart/2005/8/layout/hierarchy4"/>
    <dgm:cxn modelId="{2728A1B3-28C4-4D6E-9F2D-5E65EA611DFB}" type="presParOf" srcId="{2E2FAD7C-C42E-4FB9-BE29-BF3520DB0855}" destId="{D403EA51-3B2F-4F2D-98D8-222F9441ED4A}" srcOrd="2" destOrd="0" presId="urn:microsoft.com/office/officeart/2005/8/layout/hierarchy4"/>
    <dgm:cxn modelId="{219F86AA-B748-4FFC-8073-F56791308F5B}" type="presParOf" srcId="{D403EA51-3B2F-4F2D-98D8-222F9441ED4A}" destId="{1E104D87-6DBC-4355-9108-9A4AC4C28B6D}" srcOrd="0" destOrd="0" presId="urn:microsoft.com/office/officeart/2005/8/layout/hierarchy4"/>
    <dgm:cxn modelId="{1DED55B3-B967-4F16-AF9D-9B2C0C85D490}" type="presParOf" srcId="{D403EA51-3B2F-4F2D-98D8-222F9441ED4A}" destId="{19D4E8B9-B9B6-4E5B-99E0-C288C34DD1E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5D1F5-635B-40E0-92A3-7922E6845DB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879EEA99-9A95-48FE-A0C7-EB29F8C98AF5}">
      <dgm:prSet phldrT="[文本]" custT="1"/>
      <dgm:spPr/>
      <dgm:t>
        <a:bodyPr/>
        <a:lstStyle/>
        <a:p>
          <a:r>
            <a:rPr lang="en-US" altLang="zh-CN" sz="3500" dirty="0"/>
            <a:t>int UID;</a:t>
          </a:r>
          <a:br>
            <a:rPr lang="en-US" altLang="zh-CN" sz="3500" dirty="0"/>
          </a:br>
          <a:r>
            <a:rPr lang="en-US" altLang="zh-CN" sz="3500" dirty="0"/>
            <a:t>Hero link;</a:t>
          </a:r>
          <a:endParaRPr lang="zh-CN" altLang="en-US" sz="3500" dirty="0"/>
        </a:p>
      </dgm:t>
    </dgm:pt>
    <dgm:pt modelId="{84A5AD66-0F29-4A59-816B-1B37CB6EEEE9}" type="parTrans" cxnId="{276C732B-85E9-42BF-9565-83A7EF24E0AA}">
      <dgm:prSet/>
      <dgm:spPr/>
      <dgm:t>
        <a:bodyPr/>
        <a:lstStyle/>
        <a:p>
          <a:endParaRPr lang="zh-CN" altLang="en-US"/>
        </a:p>
      </dgm:t>
    </dgm:pt>
    <dgm:pt modelId="{138D041F-8344-4508-B6BC-AC61768C33AE}" type="sibTrans" cxnId="{276C732B-85E9-42BF-9565-83A7EF24E0AA}">
      <dgm:prSet/>
      <dgm:spPr/>
      <dgm:t>
        <a:bodyPr/>
        <a:lstStyle/>
        <a:p>
          <a:endParaRPr lang="zh-CN" altLang="en-US"/>
        </a:p>
      </dgm:t>
    </dgm:pt>
    <dgm:pt modelId="{4E08EF8E-73CF-43A7-A80C-ECB057A7A09D}">
      <dgm:prSet phldrT="[文本]"/>
      <dgm:spPr/>
      <dgm:t>
        <a:bodyPr/>
        <a:lstStyle/>
        <a:p>
          <a:r>
            <a:rPr lang="en-US" altLang="zh-CN" dirty="0"/>
            <a:t>int UID;</a:t>
          </a:r>
          <a:br>
            <a:rPr lang="en-US" altLang="zh-CN" dirty="0"/>
          </a:br>
          <a:r>
            <a:rPr lang="en-US" altLang="zh-CN" dirty="0"/>
            <a:t>Hero link;</a:t>
          </a:r>
          <a:endParaRPr lang="zh-CN" altLang="en-US" dirty="0"/>
        </a:p>
      </dgm:t>
    </dgm:pt>
    <dgm:pt modelId="{DCF2BD85-7F02-4B39-97A9-262FAED18BD8}" type="par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A45F22C8-C152-4B56-94EC-7871E4D78F17}" type="sib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330FDB24-FAF0-445C-9F4D-923CF9122602}">
      <dgm:prSet phldrT="[文本]"/>
      <dgm:spPr/>
      <dgm:t>
        <a:bodyPr/>
        <a:lstStyle/>
        <a:p>
          <a:r>
            <a:rPr lang="en-US" altLang="zh-CN" dirty="0"/>
            <a:t>int UID;</a:t>
          </a:r>
          <a:br>
            <a:rPr lang="en-US" altLang="zh-CN" dirty="0"/>
          </a:br>
          <a:r>
            <a:rPr lang="en-US" altLang="zh-CN" dirty="0"/>
            <a:t>Hero link;</a:t>
          </a:r>
          <a:endParaRPr lang="zh-CN" altLang="en-US" dirty="0"/>
        </a:p>
      </dgm:t>
    </dgm:pt>
    <dgm:pt modelId="{1381C6E8-00F2-4579-B9BA-EB69A6973910}" type="par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6997B9D1-DA3D-47F9-9539-7DEAA0C55A28}" type="sib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96EEA266-5FB3-48C9-94B6-BEC91C9C647E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FEEB415B-205A-4EF3-B432-D3FE45F832C7}" type="par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D911755D-B065-42F5-8DF4-A7FF02BF4C94}" type="sib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607FDE3F-F367-4A5B-AEC0-16D29A02E255}" type="pres">
      <dgm:prSet presAssocID="{6915D1F5-635B-40E0-92A3-7922E6845DB3}" presName="Name0" presStyleCnt="0">
        <dgm:presLayoutVars>
          <dgm:dir/>
          <dgm:resizeHandles val="exact"/>
        </dgm:presLayoutVars>
      </dgm:prSet>
      <dgm:spPr/>
    </dgm:pt>
    <dgm:pt modelId="{7622B28E-8B31-4BA1-9762-5EE685EC643F}" type="pres">
      <dgm:prSet presAssocID="{879EEA99-9A95-48FE-A0C7-EB29F8C98AF5}" presName="node" presStyleLbl="node1" presStyleIdx="0" presStyleCnt="4">
        <dgm:presLayoutVars>
          <dgm:bulletEnabled val="1"/>
        </dgm:presLayoutVars>
      </dgm:prSet>
      <dgm:spPr/>
    </dgm:pt>
    <dgm:pt modelId="{98817D6B-3DA6-42EB-BA45-07B17FDBE267}" type="pres">
      <dgm:prSet presAssocID="{138D041F-8344-4508-B6BC-AC61768C33AE}" presName="sibTrans" presStyleLbl="sibTrans2D1" presStyleIdx="0" presStyleCnt="3"/>
      <dgm:spPr/>
    </dgm:pt>
    <dgm:pt modelId="{4DA839E8-3531-4908-9056-C75898945D64}" type="pres">
      <dgm:prSet presAssocID="{138D041F-8344-4508-B6BC-AC61768C33AE}" presName="connectorText" presStyleLbl="sibTrans2D1" presStyleIdx="0" presStyleCnt="3"/>
      <dgm:spPr/>
    </dgm:pt>
    <dgm:pt modelId="{36AF09FC-B172-4641-A98B-AE04C830D467}" type="pres">
      <dgm:prSet presAssocID="{4E08EF8E-73CF-43A7-A80C-ECB057A7A09D}" presName="node" presStyleLbl="node1" presStyleIdx="1" presStyleCnt="4">
        <dgm:presLayoutVars>
          <dgm:bulletEnabled val="1"/>
        </dgm:presLayoutVars>
      </dgm:prSet>
      <dgm:spPr/>
    </dgm:pt>
    <dgm:pt modelId="{7581231C-DC84-4A27-9B9C-A5EA5CD15143}" type="pres">
      <dgm:prSet presAssocID="{A45F22C8-C152-4B56-94EC-7871E4D78F17}" presName="sibTrans" presStyleLbl="sibTrans2D1" presStyleIdx="1" presStyleCnt="3"/>
      <dgm:spPr/>
    </dgm:pt>
    <dgm:pt modelId="{78D4D367-2AC8-4E7C-8B06-BF20E316008C}" type="pres">
      <dgm:prSet presAssocID="{A45F22C8-C152-4B56-94EC-7871E4D78F17}" presName="connectorText" presStyleLbl="sibTrans2D1" presStyleIdx="1" presStyleCnt="3"/>
      <dgm:spPr/>
    </dgm:pt>
    <dgm:pt modelId="{F00679E1-8233-4E65-AF26-2FE9A9BA5779}" type="pres">
      <dgm:prSet presAssocID="{330FDB24-FAF0-445C-9F4D-923CF9122602}" presName="node" presStyleLbl="node1" presStyleIdx="2" presStyleCnt="4">
        <dgm:presLayoutVars>
          <dgm:bulletEnabled val="1"/>
        </dgm:presLayoutVars>
      </dgm:prSet>
      <dgm:spPr/>
    </dgm:pt>
    <dgm:pt modelId="{525D1DC4-42FB-4207-8882-99546C704099}" type="pres">
      <dgm:prSet presAssocID="{6997B9D1-DA3D-47F9-9539-7DEAA0C55A28}" presName="sibTrans" presStyleLbl="sibTrans2D1" presStyleIdx="2" presStyleCnt="3"/>
      <dgm:spPr/>
    </dgm:pt>
    <dgm:pt modelId="{DB01D15E-D4BF-469A-9C33-6FC495F48EBB}" type="pres">
      <dgm:prSet presAssocID="{6997B9D1-DA3D-47F9-9539-7DEAA0C55A28}" presName="connectorText" presStyleLbl="sibTrans2D1" presStyleIdx="2" presStyleCnt="3"/>
      <dgm:spPr/>
    </dgm:pt>
    <dgm:pt modelId="{B29C9D76-3FBE-4CC0-A070-1D214BB83844}" type="pres">
      <dgm:prSet presAssocID="{96EEA266-5FB3-48C9-94B6-BEC91C9C647E}" presName="node" presStyleLbl="node1" presStyleIdx="3" presStyleCnt="4">
        <dgm:presLayoutVars>
          <dgm:bulletEnabled val="1"/>
        </dgm:presLayoutVars>
      </dgm:prSet>
      <dgm:spPr/>
    </dgm:pt>
  </dgm:ptLst>
  <dgm:cxnLst>
    <dgm:cxn modelId="{276C732B-85E9-42BF-9565-83A7EF24E0AA}" srcId="{6915D1F5-635B-40E0-92A3-7922E6845DB3}" destId="{879EEA99-9A95-48FE-A0C7-EB29F8C98AF5}" srcOrd="0" destOrd="0" parTransId="{84A5AD66-0F29-4A59-816B-1B37CB6EEEE9}" sibTransId="{138D041F-8344-4508-B6BC-AC61768C33AE}"/>
    <dgm:cxn modelId="{973AAF43-2F0D-4A5C-8EC6-C971DDDA84CB}" type="presOf" srcId="{6915D1F5-635B-40E0-92A3-7922E6845DB3}" destId="{607FDE3F-F367-4A5B-AEC0-16D29A02E255}" srcOrd="0" destOrd="0" presId="urn:microsoft.com/office/officeart/2005/8/layout/process1"/>
    <dgm:cxn modelId="{A682BE43-BF2C-4144-B763-482BB32CFA0E}" type="presOf" srcId="{6997B9D1-DA3D-47F9-9539-7DEAA0C55A28}" destId="{525D1DC4-42FB-4207-8882-99546C704099}" srcOrd="0" destOrd="0" presId="urn:microsoft.com/office/officeart/2005/8/layout/process1"/>
    <dgm:cxn modelId="{05A9274C-5E25-4E04-8639-1AC903A4F5EA}" type="presOf" srcId="{879EEA99-9A95-48FE-A0C7-EB29F8C98AF5}" destId="{7622B28E-8B31-4BA1-9762-5EE685EC643F}" srcOrd="0" destOrd="0" presId="urn:microsoft.com/office/officeart/2005/8/layout/process1"/>
    <dgm:cxn modelId="{33E1DD4C-680F-4FB0-8A43-9D3288F0410E}" srcId="{6915D1F5-635B-40E0-92A3-7922E6845DB3}" destId="{4E08EF8E-73CF-43A7-A80C-ECB057A7A09D}" srcOrd="1" destOrd="0" parTransId="{DCF2BD85-7F02-4B39-97A9-262FAED18BD8}" sibTransId="{A45F22C8-C152-4B56-94EC-7871E4D78F17}"/>
    <dgm:cxn modelId="{F2DB0D7C-7835-4EAE-9546-1DD9C1290285}" type="presOf" srcId="{138D041F-8344-4508-B6BC-AC61768C33AE}" destId="{4DA839E8-3531-4908-9056-C75898945D64}" srcOrd="1" destOrd="0" presId="urn:microsoft.com/office/officeart/2005/8/layout/process1"/>
    <dgm:cxn modelId="{08F61B82-AD68-4C65-B2A9-FCE7818F5C16}" type="presOf" srcId="{A45F22C8-C152-4B56-94EC-7871E4D78F17}" destId="{7581231C-DC84-4A27-9B9C-A5EA5CD15143}" srcOrd="0" destOrd="0" presId="urn:microsoft.com/office/officeart/2005/8/layout/process1"/>
    <dgm:cxn modelId="{3E20E190-C787-473C-BFE8-1BE1D0F6DA9C}" srcId="{6915D1F5-635B-40E0-92A3-7922E6845DB3}" destId="{96EEA266-5FB3-48C9-94B6-BEC91C9C647E}" srcOrd="3" destOrd="0" parTransId="{FEEB415B-205A-4EF3-B432-D3FE45F832C7}" sibTransId="{D911755D-B065-42F5-8DF4-A7FF02BF4C94}"/>
    <dgm:cxn modelId="{C2705493-4CF4-44C7-864F-87962AA4ED09}" srcId="{6915D1F5-635B-40E0-92A3-7922E6845DB3}" destId="{330FDB24-FAF0-445C-9F4D-923CF9122602}" srcOrd="2" destOrd="0" parTransId="{1381C6E8-00F2-4579-B9BA-EB69A6973910}" sibTransId="{6997B9D1-DA3D-47F9-9539-7DEAA0C55A28}"/>
    <dgm:cxn modelId="{DDD56EA9-C0B1-46D5-A799-14F2DBC8951F}" type="presOf" srcId="{330FDB24-FAF0-445C-9F4D-923CF9122602}" destId="{F00679E1-8233-4E65-AF26-2FE9A9BA5779}" srcOrd="0" destOrd="0" presId="urn:microsoft.com/office/officeart/2005/8/layout/process1"/>
    <dgm:cxn modelId="{F9166FC2-506C-426F-BAA1-1D3215DD2949}" type="presOf" srcId="{6997B9D1-DA3D-47F9-9539-7DEAA0C55A28}" destId="{DB01D15E-D4BF-469A-9C33-6FC495F48EBB}" srcOrd="1" destOrd="0" presId="urn:microsoft.com/office/officeart/2005/8/layout/process1"/>
    <dgm:cxn modelId="{15BDDBD6-37BB-4CF2-A8F2-B07A1919D302}" type="presOf" srcId="{96EEA266-5FB3-48C9-94B6-BEC91C9C647E}" destId="{B29C9D76-3FBE-4CC0-A070-1D214BB83844}" srcOrd="0" destOrd="0" presId="urn:microsoft.com/office/officeart/2005/8/layout/process1"/>
    <dgm:cxn modelId="{2819E0E3-E215-46FD-84D5-214CBBF96113}" type="presOf" srcId="{4E08EF8E-73CF-43A7-A80C-ECB057A7A09D}" destId="{36AF09FC-B172-4641-A98B-AE04C830D467}" srcOrd="0" destOrd="0" presId="urn:microsoft.com/office/officeart/2005/8/layout/process1"/>
    <dgm:cxn modelId="{6530C7E8-B4A0-4C45-91CD-60AE5FCD8A68}" type="presOf" srcId="{A45F22C8-C152-4B56-94EC-7871E4D78F17}" destId="{78D4D367-2AC8-4E7C-8B06-BF20E316008C}" srcOrd="1" destOrd="0" presId="urn:microsoft.com/office/officeart/2005/8/layout/process1"/>
    <dgm:cxn modelId="{342B26F4-1687-4B5D-A89D-BA1E47CC00F0}" type="presOf" srcId="{138D041F-8344-4508-B6BC-AC61768C33AE}" destId="{98817D6B-3DA6-42EB-BA45-07B17FDBE267}" srcOrd="0" destOrd="0" presId="urn:microsoft.com/office/officeart/2005/8/layout/process1"/>
    <dgm:cxn modelId="{5DCA1A00-EB89-488F-885C-DB5013A063D8}" type="presParOf" srcId="{607FDE3F-F367-4A5B-AEC0-16D29A02E255}" destId="{7622B28E-8B31-4BA1-9762-5EE685EC643F}" srcOrd="0" destOrd="0" presId="urn:microsoft.com/office/officeart/2005/8/layout/process1"/>
    <dgm:cxn modelId="{86C150A1-F25C-41E3-B230-D008EB17924E}" type="presParOf" srcId="{607FDE3F-F367-4A5B-AEC0-16D29A02E255}" destId="{98817D6B-3DA6-42EB-BA45-07B17FDBE267}" srcOrd="1" destOrd="0" presId="urn:microsoft.com/office/officeart/2005/8/layout/process1"/>
    <dgm:cxn modelId="{B3CAC02E-753B-4FDD-863A-680CF203A322}" type="presParOf" srcId="{98817D6B-3DA6-42EB-BA45-07B17FDBE267}" destId="{4DA839E8-3531-4908-9056-C75898945D64}" srcOrd="0" destOrd="0" presId="urn:microsoft.com/office/officeart/2005/8/layout/process1"/>
    <dgm:cxn modelId="{29944DCA-EA23-44F7-A349-99C1DCFF4D4A}" type="presParOf" srcId="{607FDE3F-F367-4A5B-AEC0-16D29A02E255}" destId="{36AF09FC-B172-4641-A98B-AE04C830D467}" srcOrd="2" destOrd="0" presId="urn:microsoft.com/office/officeart/2005/8/layout/process1"/>
    <dgm:cxn modelId="{96AA2F30-69BF-4867-BCDB-E61D5A2EDFFF}" type="presParOf" srcId="{607FDE3F-F367-4A5B-AEC0-16D29A02E255}" destId="{7581231C-DC84-4A27-9B9C-A5EA5CD15143}" srcOrd="3" destOrd="0" presId="urn:microsoft.com/office/officeart/2005/8/layout/process1"/>
    <dgm:cxn modelId="{966F1AA7-896A-4C9A-B5FE-17C5FE9C0DF1}" type="presParOf" srcId="{7581231C-DC84-4A27-9B9C-A5EA5CD15143}" destId="{78D4D367-2AC8-4E7C-8B06-BF20E316008C}" srcOrd="0" destOrd="0" presId="urn:microsoft.com/office/officeart/2005/8/layout/process1"/>
    <dgm:cxn modelId="{89B2ED60-9E3E-4B21-BC3E-A345CFAD1F9D}" type="presParOf" srcId="{607FDE3F-F367-4A5B-AEC0-16D29A02E255}" destId="{F00679E1-8233-4E65-AF26-2FE9A9BA5779}" srcOrd="4" destOrd="0" presId="urn:microsoft.com/office/officeart/2005/8/layout/process1"/>
    <dgm:cxn modelId="{12A9A584-1C2D-42CB-9F18-656A24207306}" type="presParOf" srcId="{607FDE3F-F367-4A5B-AEC0-16D29A02E255}" destId="{525D1DC4-42FB-4207-8882-99546C704099}" srcOrd="5" destOrd="0" presId="urn:microsoft.com/office/officeart/2005/8/layout/process1"/>
    <dgm:cxn modelId="{F3FA2399-02A6-47BC-A682-81D2E66927B7}" type="presParOf" srcId="{525D1DC4-42FB-4207-8882-99546C704099}" destId="{DB01D15E-D4BF-469A-9C33-6FC495F48EBB}" srcOrd="0" destOrd="0" presId="urn:microsoft.com/office/officeart/2005/8/layout/process1"/>
    <dgm:cxn modelId="{3DE6B14F-6937-401F-AF22-EB80072E2175}" type="presParOf" srcId="{607FDE3F-F367-4A5B-AEC0-16D29A02E255}" destId="{B29C9D76-3FBE-4CC0-A070-1D214BB838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15D1F5-635B-40E0-92A3-7922E6845DB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E08EF8E-73CF-43A7-A80C-ECB057A7A09D}">
      <dgm:prSet phldrT="[文本]" custT="1"/>
      <dgm:spPr/>
      <dgm:t>
        <a:bodyPr/>
        <a:lstStyle/>
        <a:p>
          <a:r>
            <a:rPr lang="en-US" altLang="en-US" sz="2400" dirty="0"/>
            <a:t>string name; </a:t>
          </a:r>
          <a:br>
            <a:rPr lang="en-US" altLang="en-US" sz="2400" dirty="0"/>
          </a:br>
          <a:r>
            <a:rPr lang="en-US" altLang="en-US" sz="2400" dirty="0"/>
            <a:t>int stone; </a:t>
          </a:r>
          <a:endParaRPr lang="zh-CN" altLang="en-US" sz="2400" dirty="0"/>
        </a:p>
      </dgm:t>
    </dgm:pt>
    <dgm:pt modelId="{DCF2BD85-7F02-4B39-97A9-262FAED18BD8}" type="parTrans" cxnId="{33E1DD4C-680F-4FB0-8A43-9D3288F0410E}">
      <dgm:prSet/>
      <dgm:spPr/>
      <dgm:t>
        <a:bodyPr/>
        <a:lstStyle/>
        <a:p>
          <a:endParaRPr lang="zh-CN" altLang="en-US" sz="1800"/>
        </a:p>
      </dgm:t>
    </dgm:pt>
    <dgm:pt modelId="{A45F22C8-C152-4B56-94EC-7871E4D78F17}" type="sibTrans" cxnId="{33E1DD4C-680F-4FB0-8A43-9D3288F0410E}">
      <dgm:prSet custT="1"/>
      <dgm:spPr/>
      <dgm:t>
        <a:bodyPr/>
        <a:lstStyle/>
        <a:p>
          <a:endParaRPr lang="zh-CN" altLang="en-US" sz="2000"/>
        </a:p>
      </dgm:t>
    </dgm:pt>
    <dgm:pt modelId="{330FDB24-FAF0-445C-9F4D-923CF9122602}">
      <dgm:prSet phldrT="[文本]" custT="1"/>
      <dgm:spPr/>
      <dgm:t>
        <a:bodyPr/>
        <a:lstStyle/>
        <a:p>
          <a:r>
            <a:rPr lang="en-US" altLang="en-US" sz="2400" dirty="0"/>
            <a:t>string name; </a:t>
          </a:r>
          <a:br>
            <a:rPr lang="en-US" altLang="en-US" sz="2400" dirty="0"/>
          </a:br>
          <a:r>
            <a:rPr lang="en-US" altLang="en-US" sz="2400" dirty="0"/>
            <a:t>int stone; </a:t>
          </a:r>
          <a:endParaRPr lang="zh-CN" altLang="en-US" sz="2400" dirty="0"/>
        </a:p>
      </dgm:t>
    </dgm:pt>
    <dgm:pt modelId="{1381C6E8-00F2-4579-B9BA-EB69A6973910}" type="parTrans" cxnId="{C2705493-4CF4-44C7-864F-87962AA4ED09}">
      <dgm:prSet/>
      <dgm:spPr/>
      <dgm:t>
        <a:bodyPr/>
        <a:lstStyle/>
        <a:p>
          <a:endParaRPr lang="zh-CN" altLang="en-US" sz="1800"/>
        </a:p>
      </dgm:t>
    </dgm:pt>
    <dgm:pt modelId="{6997B9D1-DA3D-47F9-9539-7DEAA0C55A28}" type="sibTrans" cxnId="{C2705493-4CF4-44C7-864F-87962AA4ED09}">
      <dgm:prSet custT="1"/>
      <dgm:spPr/>
      <dgm:t>
        <a:bodyPr/>
        <a:lstStyle/>
        <a:p>
          <a:endParaRPr lang="zh-CN" altLang="en-US" sz="2000"/>
        </a:p>
      </dgm:t>
    </dgm:pt>
    <dgm:pt modelId="{96EEA266-5FB3-48C9-94B6-BEC91C9C647E}">
      <dgm:prSet phldrT="[文本]" custT="1"/>
      <dgm:spPr/>
      <dgm:t>
        <a:bodyPr/>
        <a:lstStyle/>
        <a:p>
          <a:r>
            <a:rPr lang="en-US" altLang="zh-CN" sz="2400" dirty="0"/>
            <a:t>……</a:t>
          </a:r>
          <a:endParaRPr lang="zh-CN" altLang="en-US" sz="2400" dirty="0"/>
        </a:p>
      </dgm:t>
    </dgm:pt>
    <dgm:pt modelId="{FEEB415B-205A-4EF3-B432-D3FE45F832C7}" type="parTrans" cxnId="{3E20E190-C787-473C-BFE8-1BE1D0F6DA9C}">
      <dgm:prSet/>
      <dgm:spPr/>
      <dgm:t>
        <a:bodyPr/>
        <a:lstStyle/>
        <a:p>
          <a:endParaRPr lang="zh-CN" altLang="en-US" sz="1800"/>
        </a:p>
      </dgm:t>
    </dgm:pt>
    <dgm:pt modelId="{D911755D-B065-42F5-8DF4-A7FF02BF4C94}" type="sibTrans" cxnId="{3E20E190-C787-473C-BFE8-1BE1D0F6DA9C}">
      <dgm:prSet/>
      <dgm:spPr/>
      <dgm:t>
        <a:bodyPr/>
        <a:lstStyle/>
        <a:p>
          <a:endParaRPr lang="zh-CN" altLang="en-US" sz="1800"/>
        </a:p>
      </dgm:t>
    </dgm:pt>
    <dgm:pt modelId="{27E0DAFD-E73D-42C7-A920-328E21B959C1}">
      <dgm:prSet phldrT="[文本]" custT="1"/>
      <dgm:spPr/>
      <dgm:t>
        <a:bodyPr/>
        <a:lstStyle/>
        <a:p>
          <a:r>
            <a:rPr lang="en-US" altLang="en-US" sz="2400" dirty="0"/>
            <a:t>string name; </a:t>
          </a:r>
          <a:br>
            <a:rPr lang="en-US" altLang="en-US" sz="2400" dirty="0"/>
          </a:br>
          <a:r>
            <a:rPr lang="en-US" altLang="en-US" sz="2400" dirty="0"/>
            <a:t>int stone; </a:t>
          </a:r>
          <a:endParaRPr lang="zh-CN" altLang="en-US" sz="2400" dirty="0"/>
        </a:p>
      </dgm:t>
    </dgm:pt>
    <dgm:pt modelId="{A2699D50-73D3-4933-ABBF-D398D2A2E45A}" type="parTrans" cxnId="{468EFD9A-8323-4B31-9A9C-A636A5577DDE}">
      <dgm:prSet/>
      <dgm:spPr/>
      <dgm:t>
        <a:bodyPr/>
        <a:lstStyle/>
        <a:p>
          <a:endParaRPr lang="zh-CN" altLang="en-US" sz="1800"/>
        </a:p>
      </dgm:t>
    </dgm:pt>
    <dgm:pt modelId="{DFF464CF-7A87-41EB-B7C2-C0D652790525}" type="sibTrans" cxnId="{468EFD9A-8323-4B31-9A9C-A636A5577DDE}">
      <dgm:prSet custT="1"/>
      <dgm:spPr/>
      <dgm:t>
        <a:bodyPr/>
        <a:lstStyle/>
        <a:p>
          <a:endParaRPr lang="zh-CN" altLang="en-US" sz="2000"/>
        </a:p>
      </dgm:t>
    </dgm:pt>
    <dgm:pt modelId="{607FDE3F-F367-4A5B-AEC0-16D29A02E255}" type="pres">
      <dgm:prSet presAssocID="{6915D1F5-635B-40E0-92A3-7922E6845DB3}" presName="Name0" presStyleCnt="0">
        <dgm:presLayoutVars>
          <dgm:dir/>
          <dgm:resizeHandles val="exact"/>
        </dgm:presLayoutVars>
      </dgm:prSet>
      <dgm:spPr/>
    </dgm:pt>
    <dgm:pt modelId="{6C91E622-4198-4CE1-9C19-9E00E9D0286A}" type="pres">
      <dgm:prSet presAssocID="{27E0DAFD-E73D-42C7-A920-328E21B959C1}" presName="node" presStyleLbl="node1" presStyleIdx="0" presStyleCnt="4">
        <dgm:presLayoutVars>
          <dgm:bulletEnabled val="1"/>
        </dgm:presLayoutVars>
      </dgm:prSet>
      <dgm:spPr/>
    </dgm:pt>
    <dgm:pt modelId="{1B5EE4FE-979B-4329-AA10-AB739396ECF2}" type="pres">
      <dgm:prSet presAssocID="{DFF464CF-7A87-41EB-B7C2-C0D652790525}" presName="sibTrans" presStyleLbl="sibTrans2D1" presStyleIdx="0" presStyleCnt="3"/>
      <dgm:spPr/>
    </dgm:pt>
    <dgm:pt modelId="{60D892A0-3723-46ED-8BF4-A7A5B8D79FAE}" type="pres">
      <dgm:prSet presAssocID="{DFF464CF-7A87-41EB-B7C2-C0D652790525}" presName="connectorText" presStyleLbl="sibTrans2D1" presStyleIdx="0" presStyleCnt="3"/>
      <dgm:spPr/>
    </dgm:pt>
    <dgm:pt modelId="{36AF09FC-B172-4641-A98B-AE04C830D467}" type="pres">
      <dgm:prSet presAssocID="{4E08EF8E-73CF-43A7-A80C-ECB057A7A09D}" presName="node" presStyleLbl="node1" presStyleIdx="1" presStyleCnt="4">
        <dgm:presLayoutVars>
          <dgm:bulletEnabled val="1"/>
        </dgm:presLayoutVars>
      </dgm:prSet>
      <dgm:spPr/>
    </dgm:pt>
    <dgm:pt modelId="{7581231C-DC84-4A27-9B9C-A5EA5CD15143}" type="pres">
      <dgm:prSet presAssocID="{A45F22C8-C152-4B56-94EC-7871E4D78F17}" presName="sibTrans" presStyleLbl="sibTrans2D1" presStyleIdx="1" presStyleCnt="3"/>
      <dgm:spPr/>
    </dgm:pt>
    <dgm:pt modelId="{78D4D367-2AC8-4E7C-8B06-BF20E316008C}" type="pres">
      <dgm:prSet presAssocID="{A45F22C8-C152-4B56-94EC-7871E4D78F17}" presName="connectorText" presStyleLbl="sibTrans2D1" presStyleIdx="1" presStyleCnt="3"/>
      <dgm:spPr/>
    </dgm:pt>
    <dgm:pt modelId="{F00679E1-8233-4E65-AF26-2FE9A9BA5779}" type="pres">
      <dgm:prSet presAssocID="{330FDB24-FAF0-445C-9F4D-923CF9122602}" presName="node" presStyleLbl="node1" presStyleIdx="2" presStyleCnt="4">
        <dgm:presLayoutVars>
          <dgm:bulletEnabled val="1"/>
        </dgm:presLayoutVars>
      </dgm:prSet>
      <dgm:spPr/>
    </dgm:pt>
    <dgm:pt modelId="{525D1DC4-42FB-4207-8882-99546C704099}" type="pres">
      <dgm:prSet presAssocID="{6997B9D1-DA3D-47F9-9539-7DEAA0C55A28}" presName="sibTrans" presStyleLbl="sibTrans2D1" presStyleIdx="2" presStyleCnt="3"/>
      <dgm:spPr/>
    </dgm:pt>
    <dgm:pt modelId="{DB01D15E-D4BF-469A-9C33-6FC495F48EBB}" type="pres">
      <dgm:prSet presAssocID="{6997B9D1-DA3D-47F9-9539-7DEAA0C55A28}" presName="connectorText" presStyleLbl="sibTrans2D1" presStyleIdx="2" presStyleCnt="3"/>
      <dgm:spPr/>
    </dgm:pt>
    <dgm:pt modelId="{B29C9D76-3FBE-4CC0-A070-1D214BB83844}" type="pres">
      <dgm:prSet presAssocID="{96EEA266-5FB3-48C9-94B6-BEC91C9C647E}" presName="node" presStyleLbl="node1" presStyleIdx="3" presStyleCnt="4">
        <dgm:presLayoutVars>
          <dgm:bulletEnabled val="1"/>
        </dgm:presLayoutVars>
      </dgm:prSet>
      <dgm:spPr/>
    </dgm:pt>
  </dgm:ptLst>
  <dgm:cxnLst>
    <dgm:cxn modelId="{01422D27-F097-47D0-A9E9-5AB73D239C2A}" type="presOf" srcId="{DFF464CF-7A87-41EB-B7C2-C0D652790525}" destId="{1B5EE4FE-979B-4329-AA10-AB739396ECF2}" srcOrd="0" destOrd="0" presId="urn:microsoft.com/office/officeart/2005/8/layout/process1"/>
    <dgm:cxn modelId="{973AAF43-2F0D-4A5C-8EC6-C971DDDA84CB}" type="presOf" srcId="{6915D1F5-635B-40E0-92A3-7922E6845DB3}" destId="{607FDE3F-F367-4A5B-AEC0-16D29A02E255}" srcOrd="0" destOrd="0" presId="urn:microsoft.com/office/officeart/2005/8/layout/process1"/>
    <dgm:cxn modelId="{A682BE43-BF2C-4144-B763-482BB32CFA0E}" type="presOf" srcId="{6997B9D1-DA3D-47F9-9539-7DEAA0C55A28}" destId="{525D1DC4-42FB-4207-8882-99546C704099}" srcOrd="0" destOrd="0" presId="urn:microsoft.com/office/officeart/2005/8/layout/process1"/>
    <dgm:cxn modelId="{33E1DD4C-680F-4FB0-8A43-9D3288F0410E}" srcId="{6915D1F5-635B-40E0-92A3-7922E6845DB3}" destId="{4E08EF8E-73CF-43A7-A80C-ECB057A7A09D}" srcOrd="1" destOrd="0" parTransId="{DCF2BD85-7F02-4B39-97A9-262FAED18BD8}" sibTransId="{A45F22C8-C152-4B56-94EC-7871E4D78F17}"/>
    <dgm:cxn modelId="{08F61B82-AD68-4C65-B2A9-FCE7818F5C16}" type="presOf" srcId="{A45F22C8-C152-4B56-94EC-7871E4D78F17}" destId="{7581231C-DC84-4A27-9B9C-A5EA5CD15143}" srcOrd="0" destOrd="0" presId="urn:microsoft.com/office/officeart/2005/8/layout/process1"/>
    <dgm:cxn modelId="{3E20E190-C787-473C-BFE8-1BE1D0F6DA9C}" srcId="{6915D1F5-635B-40E0-92A3-7922E6845DB3}" destId="{96EEA266-5FB3-48C9-94B6-BEC91C9C647E}" srcOrd="3" destOrd="0" parTransId="{FEEB415B-205A-4EF3-B432-D3FE45F832C7}" sibTransId="{D911755D-B065-42F5-8DF4-A7FF02BF4C94}"/>
    <dgm:cxn modelId="{65A91593-59DB-4C62-A994-F5F46F46E8A9}" type="presOf" srcId="{DFF464CF-7A87-41EB-B7C2-C0D652790525}" destId="{60D892A0-3723-46ED-8BF4-A7A5B8D79FAE}" srcOrd="1" destOrd="0" presId="urn:microsoft.com/office/officeart/2005/8/layout/process1"/>
    <dgm:cxn modelId="{C2705493-4CF4-44C7-864F-87962AA4ED09}" srcId="{6915D1F5-635B-40E0-92A3-7922E6845DB3}" destId="{330FDB24-FAF0-445C-9F4D-923CF9122602}" srcOrd="2" destOrd="0" parTransId="{1381C6E8-00F2-4579-B9BA-EB69A6973910}" sibTransId="{6997B9D1-DA3D-47F9-9539-7DEAA0C55A28}"/>
    <dgm:cxn modelId="{468EFD9A-8323-4B31-9A9C-A636A5577DDE}" srcId="{6915D1F5-635B-40E0-92A3-7922E6845DB3}" destId="{27E0DAFD-E73D-42C7-A920-328E21B959C1}" srcOrd="0" destOrd="0" parTransId="{A2699D50-73D3-4933-ABBF-D398D2A2E45A}" sibTransId="{DFF464CF-7A87-41EB-B7C2-C0D652790525}"/>
    <dgm:cxn modelId="{DDD56EA9-C0B1-46D5-A799-14F2DBC8951F}" type="presOf" srcId="{330FDB24-FAF0-445C-9F4D-923CF9122602}" destId="{F00679E1-8233-4E65-AF26-2FE9A9BA5779}" srcOrd="0" destOrd="0" presId="urn:microsoft.com/office/officeart/2005/8/layout/process1"/>
    <dgm:cxn modelId="{F9166FC2-506C-426F-BAA1-1D3215DD2949}" type="presOf" srcId="{6997B9D1-DA3D-47F9-9539-7DEAA0C55A28}" destId="{DB01D15E-D4BF-469A-9C33-6FC495F48EBB}" srcOrd="1" destOrd="0" presId="urn:microsoft.com/office/officeart/2005/8/layout/process1"/>
    <dgm:cxn modelId="{067D6BC6-3D27-4696-B712-685512C96D60}" type="presOf" srcId="{27E0DAFD-E73D-42C7-A920-328E21B959C1}" destId="{6C91E622-4198-4CE1-9C19-9E00E9D0286A}" srcOrd="0" destOrd="0" presId="urn:microsoft.com/office/officeart/2005/8/layout/process1"/>
    <dgm:cxn modelId="{15BDDBD6-37BB-4CF2-A8F2-B07A1919D302}" type="presOf" srcId="{96EEA266-5FB3-48C9-94B6-BEC91C9C647E}" destId="{B29C9D76-3FBE-4CC0-A070-1D214BB83844}" srcOrd="0" destOrd="0" presId="urn:microsoft.com/office/officeart/2005/8/layout/process1"/>
    <dgm:cxn modelId="{2819E0E3-E215-46FD-84D5-214CBBF96113}" type="presOf" srcId="{4E08EF8E-73CF-43A7-A80C-ECB057A7A09D}" destId="{36AF09FC-B172-4641-A98B-AE04C830D467}" srcOrd="0" destOrd="0" presId="urn:microsoft.com/office/officeart/2005/8/layout/process1"/>
    <dgm:cxn modelId="{6530C7E8-B4A0-4C45-91CD-60AE5FCD8A68}" type="presOf" srcId="{A45F22C8-C152-4B56-94EC-7871E4D78F17}" destId="{78D4D367-2AC8-4E7C-8B06-BF20E316008C}" srcOrd="1" destOrd="0" presId="urn:microsoft.com/office/officeart/2005/8/layout/process1"/>
    <dgm:cxn modelId="{A01C9A6D-1A06-4503-AF3A-B9C8CD6A128D}" type="presParOf" srcId="{607FDE3F-F367-4A5B-AEC0-16D29A02E255}" destId="{6C91E622-4198-4CE1-9C19-9E00E9D0286A}" srcOrd="0" destOrd="0" presId="urn:microsoft.com/office/officeart/2005/8/layout/process1"/>
    <dgm:cxn modelId="{0C014341-95CD-4F31-BA3D-8BD2EFAAA835}" type="presParOf" srcId="{607FDE3F-F367-4A5B-AEC0-16D29A02E255}" destId="{1B5EE4FE-979B-4329-AA10-AB739396ECF2}" srcOrd="1" destOrd="0" presId="urn:microsoft.com/office/officeart/2005/8/layout/process1"/>
    <dgm:cxn modelId="{225CA1EE-0E9B-41D8-800B-800EBD6204D3}" type="presParOf" srcId="{1B5EE4FE-979B-4329-AA10-AB739396ECF2}" destId="{60D892A0-3723-46ED-8BF4-A7A5B8D79FAE}" srcOrd="0" destOrd="0" presId="urn:microsoft.com/office/officeart/2005/8/layout/process1"/>
    <dgm:cxn modelId="{29944DCA-EA23-44F7-A349-99C1DCFF4D4A}" type="presParOf" srcId="{607FDE3F-F367-4A5B-AEC0-16D29A02E255}" destId="{36AF09FC-B172-4641-A98B-AE04C830D467}" srcOrd="2" destOrd="0" presId="urn:microsoft.com/office/officeart/2005/8/layout/process1"/>
    <dgm:cxn modelId="{96AA2F30-69BF-4867-BCDB-E61D5A2EDFFF}" type="presParOf" srcId="{607FDE3F-F367-4A5B-AEC0-16D29A02E255}" destId="{7581231C-DC84-4A27-9B9C-A5EA5CD15143}" srcOrd="3" destOrd="0" presId="urn:microsoft.com/office/officeart/2005/8/layout/process1"/>
    <dgm:cxn modelId="{966F1AA7-896A-4C9A-B5FE-17C5FE9C0DF1}" type="presParOf" srcId="{7581231C-DC84-4A27-9B9C-A5EA5CD15143}" destId="{78D4D367-2AC8-4E7C-8B06-BF20E316008C}" srcOrd="0" destOrd="0" presId="urn:microsoft.com/office/officeart/2005/8/layout/process1"/>
    <dgm:cxn modelId="{89B2ED60-9E3E-4B21-BC3E-A345CFAD1F9D}" type="presParOf" srcId="{607FDE3F-F367-4A5B-AEC0-16D29A02E255}" destId="{F00679E1-8233-4E65-AF26-2FE9A9BA5779}" srcOrd="4" destOrd="0" presId="urn:microsoft.com/office/officeart/2005/8/layout/process1"/>
    <dgm:cxn modelId="{12A9A584-1C2D-42CB-9F18-656A24207306}" type="presParOf" srcId="{607FDE3F-F367-4A5B-AEC0-16D29A02E255}" destId="{525D1DC4-42FB-4207-8882-99546C704099}" srcOrd="5" destOrd="0" presId="urn:microsoft.com/office/officeart/2005/8/layout/process1"/>
    <dgm:cxn modelId="{F3FA2399-02A6-47BC-A682-81D2E66927B7}" type="presParOf" srcId="{525D1DC4-42FB-4207-8882-99546C704099}" destId="{DB01D15E-D4BF-469A-9C33-6FC495F48EBB}" srcOrd="0" destOrd="0" presId="urn:microsoft.com/office/officeart/2005/8/layout/process1"/>
    <dgm:cxn modelId="{3DE6B14F-6937-401F-AF22-EB80072E2175}" type="presParOf" srcId="{607FDE3F-F367-4A5B-AEC0-16D29A02E255}" destId="{B29C9D76-3FBE-4CC0-A070-1D214BB838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93A9-A340-41D8-A83D-52ED9BCC47B5}">
      <dsp:nvSpPr>
        <dsp:cNvPr id="0" name=""/>
        <dsp:cNvSpPr/>
      </dsp:nvSpPr>
      <dsp:spPr>
        <a:xfrm>
          <a:off x="590" y="1651"/>
          <a:ext cx="5141004" cy="794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cap="none" spc="0" dirty="0" err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Accout</a:t>
          </a:r>
          <a:r>
            <a:rPr lang="en-US" sz="2600" b="1" kern="1200" cap="none" spc="0" dirty="0" err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Node</a:t>
          </a:r>
          <a:r>
            <a:rPr lang="zh-CN" sz="2600" b="1" kern="12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结点类</a:t>
          </a:r>
        </a:p>
      </dsp:txBody>
      <dsp:txXfrm>
        <a:off x="23863" y="24924"/>
        <a:ext cx="5094458" cy="748053"/>
      </dsp:txXfrm>
    </dsp:sp>
    <dsp:sp modelId="{1E514A11-00B4-430F-9DC9-EB26EE8CAEF0}">
      <dsp:nvSpPr>
        <dsp:cNvPr id="0" name=""/>
        <dsp:cNvSpPr/>
      </dsp:nvSpPr>
      <dsp:spPr>
        <a:xfrm>
          <a:off x="5608" y="883849"/>
          <a:ext cx="1641384" cy="1726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next </a:t>
          </a:r>
          <a:r>
            <a:rPr lang="zh-CN" sz="2600" b="1" kern="12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指针</a:t>
          </a:r>
        </a:p>
      </dsp:txBody>
      <dsp:txXfrm>
        <a:off x="53682" y="931923"/>
        <a:ext cx="1545236" cy="1630452"/>
      </dsp:txXfrm>
    </dsp:sp>
    <dsp:sp modelId="{B3DF4E45-7AA9-418A-9261-1DD118958EE8}">
      <dsp:nvSpPr>
        <dsp:cNvPr id="0" name=""/>
        <dsp:cNvSpPr/>
      </dsp:nvSpPr>
      <dsp:spPr>
        <a:xfrm>
          <a:off x="1784869" y="883849"/>
          <a:ext cx="3351707" cy="794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cap="none" spc="0" dirty="0" err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AccoutData</a:t>
          </a:r>
          <a:r>
            <a:rPr lang="zh-CN" sz="2600" b="1" kern="12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数据类</a:t>
          </a:r>
        </a:p>
      </dsp:txBody>
      <dsp:txXfrm>
        <a:off x="1808142" y="907122"/>
        <a:ext cx="3305161" cy="748053"/>
      </dsp:txXfrm>
    </dsp:sp>
    <dsp:sp modelId="{FED7640D-8FDB-4051-B023-424E5721BC48}">
      <dsp:nvSpPr>
        <dsp:cNvPr id="0" name=""/>
        <dsp:cNvSpPr/>
      </dsp:nvSpPr>
      <dsp:spPr>
        <a:xfrm>
          <a:off x="1784869" y="1766046"/>
          <a:ext cx="1641384" cy="7945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UID</a:t>
          </a:r>
          <a:endParaRPr lang="zh-CN" sz="2500" b="1" kern="1200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sp:txBody>
      <dsp:txXfrm>
        <a:off x="1808142" y="1789319"/>
        <a:ext cx="1594838" cy="748053"/>
      </dsp:txXfrm>
    </dsp:sp>
    <dsp:sp modelId="{1E104D87-6DBC-4355-9108-9A4AC4C28B6D}">
      <dsp:nvSpPr>
        <dsp:cNvPr id="0" name=""/>
        <dsp:cNvSpPr/>
      </dsp:nvSpPr>
      <dsp:spPr>
        <a:xfrm>
          <a:off x="3495192" y="1766046"/>
          <a:ext cx="1641384" cy="7945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Hero</a:t>
          </a:r>
          <a:r>
            <a:rPr lang="zh-CN" sz="2500" b="1" kern="12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链表</a:t>
          </a:r>
        </a:p>
      </dsp:txBody>
      <dsp:txXfrm>
        <a:off x="3518465" y="1789319"/>
        <a:ext cx="1594838" cy="748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2B28E-8B31-4BA1-9762-5EE685EC643F}">
      <dsp:nvSpPr>
        <dsp:cNvPr id="0" name=""/>
        <dsp:cNvSpPr/>
      </dsp:nvSpPr>
      <dsp:spPr>
        <a:xfrm>
          <a:off x="492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int UID;</a:t>
          </a:r>
          <a:br>
            <a:rPr lang="en-US" altLang="zh-CN" sz="3500" kern="1200" dirty="0"/>
          </a:br>
          <a:r>
            <a:rPr lang="en-US" altLang="zh-CN" sz="3500" kern="1200" dirty="0"/>
            <a:t>Hero link;</a:t>
          </a:r>
          <a:endParaRPr lang="zh-CN" altLang="en-US" sz="3500" kern="1200" dirty="0"/>
        </a:p>
      </dsp:txBody>
      <dsp:txXfrm>
        <a:off x="42733" y="1096275"/>
        <a:ext cx="2076026" cy="1215366"/>
      </dsp:txXfrm>
    </dsp:sp>
    <dsp:sp modelId="{98817D6B-3DA6-42EB-BA45-07B17FDBE267}">
      <dsp:nvSpPr>
        <dsp:cNvPr id="0" name=""/>
        <dsp:cNvSpPr/>
      </dsp:nvSpPr>
      <dsp:spPr>
        <a:xfrm>
          <a:off x="237173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371736" y="1543875"/>
        <a:ext cx="319304" cy="320165"/>
      </dsp:txXfrm>
    </dsp:sp>
    <dsp:sp modelId="{36AF09FC-B172-4641-A98B-AE04C830D467}">
      <dsp:nvSpPr>
        <dsp:cNvPr id="0" name=""/>
        <dsp:cNvSpPr/>
      </dsp:nvSpPr>
      <dsp:spPr>
        <a:xfrm>
          <a:off x="301723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int UID;</a:t>
          </a:r>
          <a:br>
            <a:rPr lang="en-US" altLang="zh-CN" sz="3500" kern="1200" dirty="0"/>
          </a:br>
          <a:r>
            <a:rPr lang="en-US" altLang="zh-CN" sz="3500" kern="1200" dirty="0"/>
            <a:t>Hero link;</a:t>
          </a:r>
          <a:endParaRPr lang="zh-CN" altLang="en-US" sz="3500" kern="1200" dirty="0"/>
        </a:p>
      </dsp:txBody>
      <dsp:txXfrm>
        <a:off x="3055043" y="1096275"/>
        <a:ext cx="2076026" cy="1215366"/>
      </dsp:txXfrm>
    </dsp:sp>
    <dsp:sp modelId="{7581231C-DC84-4A27-9B9C-A5EA5CD15143}">
      <dsp:nvSpPr>
        <dsp:cNvPr id="0" name=""/>
        <dsp:cNvSpPr/>
      </dsp:nvSpPr>
      <dsp:spPr>
        <a:xfrm>
          <a:off x="538404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384046" y="1543875"/>
        <a:ext cx="319304" cy="320165"/>
      </dsp:txXfrm>
    </dsp:sp>
    <dsp:sp modelId="{F00679E1-8233-4E65-AF26-2FE9A9BA5779}">
      <dsp:nvSpPr>
        <dsp:cNvPr id="0" name=""/>
        <dsp:cNvSpPr/>
      </dsp:nvSpPr>
      <dsp:spPr>
        <a:xfrm>
          <a:off x="602954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int UID;</a:t>
          </a:r>
          <a:br>
            <a:rPr lang="en-US" altLang="zh-CN" sz="3500" kern="1200" dirty="0"/>
          </a:br>
          <a:r>
            <a:rPr lang="en-US" altLang="zh-CN" sz="3500" kern="1200" dirty="0"/>
            <a:t>Hero link;</a:t>
          </a:r>
          <a:endParaRPr lang="zh-CN" altLang="en-US" sz="3500" kern="1200" dirty="0"/>
        </a:p>
      </dsp:txBody>
      <dsp:txXfrm>
        <a:off x="6067353" y="1096275"/>
        <a:ext cx="2076026" cy="1215366"/>
      </dsp:txXfrm>
    </dsp:sp>
    <dsp:sp modelId="{525D1DC4-42FB-4207-8882-99546C704099}">
      <dsp:nvSpPr>
        <dsp:cNvPr id="0" name=""/>
        <dsp:cNvSpPr/>
      </dsp:nvSpPr>
      <dsp:spPr>
        <a:xfrm>
          <a:off x="839635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8396356" y="1543875"/>
        <a:ext cx="319304" cy="320165"/>
      </dsp:txXfrm>
    </dsp:sp>
    <dsp:sp modelId="{B29C9D76-3FBE-4CC0-A070-1D214BB83844}">
      <dsp:nvSpPr>
        <dsp:cNvPr id="0" name=""/>
        <dsp:cNvSpPr/>
      </dsp:nvSpPr>
      <dsp:spPr>
        <a:xfrm>
          <a:off x="904185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……</a:t>
          </a:r>
          <a:endParaRPr lang="zh-CN" altLang="en-US" sz="3500" kern="1200" dirty="0"/>
        </a:p>
      </dsp:txBody>
      <dsp:txXfrm>
        <a:off x="9079663" y="1096275"/>
        <a:ext cx="2076026" cy="1215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1E622-4198-4CE1-9C19-9E00E9D0286A}">
      <dsp:nvSpPr>
        <dsp:cNvPr id="0" name=""/>
        <dsp:cNvSpPr/>
      </dsp:nvSpPr>
      <dsp:spPr>
        <a:xfrm>
          <a:off x="492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string name; </a:t>
          </a:r>
          <a:br>
            <a:rPr lang="en-US" altLang="en-US" sz="2400" kern="1200" dirty="0"/>
          </a:br>
          <a:r>
            <a:rPr lang="en-US" altLang="en-US" sz="2400" kern="1200" dirty="0"/>
            <a:t>int stone; </a:t>
          </a:r>
          <a:endParaRPr lang="zh-CN" altLang="en-US" sz="2400" kern="1200" dirty="0"/>
        </a:p>
      </dsp:txBody>
      <dsp:txXfrm>
        <a:off x="42733" y="1096275"/>
        <a:ext cx="2076026" cy="1215366"/>
      </dsp:txXfrm>
    </dsp:sp>
    <dsp:sp modelId="{1B5EE4FE-979B-4329-AA10-AB739396ECF2}">
      <dsp:nvSpPr>
        <dsp:cNvPr id="0" name=""/>
        <dsp:cNvSpPr/>
      </dsp:nvSpPr>
      <dsp:spPr>
        <a:xfrm>
          <a:off x="237173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371736" y="1543875"/>
        <a:ext cx="319304" cy="320165"/>
      </dsp:txXfrm>
    </dsp:sp>
    <dsp:sp modelId="{36AF09FC-B172-4641-A98B-AE04C830D467}">
      <dsp:nvSpPr>
        <dsp:cNvPr id="0" name=""/>
        <dsp:cNvSpPr/>
      </dsp:nvSpPr>
      <dsp:spPr>
        <a:xfrm>
          <a:off x="301723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string name; </a:t>
          </a:r>
          <a:br>
            <a:rPr lang="en-US" altLang="en-US" sz="2400" kern="1200" dirty="0"/>
          </a:br>
          <a:r>
            <a:rPr lang="en-US" altLang="en-US" sz="2400" kern="1200" dirty="0"/>
            <a:t>int stone; </a:t>
          </a:r>
          <a:endParaRPr lang="zh-CN" altLang="en-US" sz="2400" kern="1200" dirty="0"/>
        </a:p>
      </dsp:txBody>
      <dsp:txXfrm>
        <a:off x="3055043" y="1096275"/>
        <a:ext cx="2076026" cy="1215366"/>
      </dsp:txXfrm>
    </dsp:sp>
    <dsp:sp modelId="{7581231C-DC84-4A27-9B9C-A5EA5CD15143}">
      <dsp:nvSpPr>
        <dsp:cNvPr id="0" name=""/>
        <dsp:cNvSpPr/>
      </dsp:nvSpPr>
      <dsp:spPr>
        <a:xfrm>
          <a:off x="538404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384046" y="1543875"/>
        <a:ext cx="319304" cy="320165"/>
      </dsp:txXfrm>
    </dsp:sp>
    <dsp:sp modelId="{F00679E1-8233-4E65-AF26-2FE9A9BA5779}">
      <dsp:nvSpPr>
        <dsp:cNvPr id="0" name=""/>
        <dsp:cNvSpPr/>
      </dsp:nvSpPr>
      <dsp:spPr>
        <a:xfrm>
          <a:off x="602954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string name; </a:t>
          </a:r>
          <a:br>
            <a:rPr lang="en-US" altLang="en-US" sz="2400" kern="1200" dirty="0"/>
          </a:br>
          <a:r>
            <a:rPr lang="en-US" altLang="en-US" sz="2400" kern="1200" dirty="0"/>
            <a:t>int stone; </a:t>
          </a:r>
          <a:endParaRPr lang="zh-CN" altLang="en-US" sz="2400" kern="1200" dirty="0"/>
        </a:p>
      </dsp:txBody>
      <dsp:txXfrm>
        <a:off x="6067353" y="1096275"/>
        <a:ext cx="2076026" cy="1215366"/>
      </dsp:txXfrm>
    </dsp:sp>
    <dsp:sp modelId="{525D1DC4-42FB-4207-8882-99546C704099}">
      <dsp:nvSpPr>
        <dsp:cNvPr id="0" name=""/>
        <dsp:cNvSpPr/>
      </dsp:nvSpPr>
      <dsp:spPr>
        <a:xfrm>
          <a:off x="839635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8396356" y="1543875"/>
        <a:ext cx="319304" cy="320165"/>
      </dsp:txXfrm>
    </dsp:sp>
    <dsp:sp modelId="{B29C9D76-3FBE-4CC0-A070-1D214BB83844}">
      <dsp:nvSpPr>
        <dsp:cNvPr id="0" name=""/>
        <dsp:cNvSpPr/>
      </dsp:nvSpPr>
      <dsp:spPr>
        <a:xfrm>
          <a:off x="904185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……</a:t>
          </a:r>
          <a:endParaRPr lang="zh-CN" altLang="en-US" sz="2400" kern="1200" dirty="0"/>
        </a:p>
      </dsp:txBody>
      <dsp:txXfrm>
        <a:off x="9079663" y="1096275"/>
        <a:ext cx="2076026" cy="121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20869-40FF-4ABD-BA9A-81CE26BC921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87B45-4994-4FE5-9089-52D4C5B49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0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87B45-4994-4FE5-9089-52D4C5B492A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87B45-4994-4FE5-9089-52D4C5B492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1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87B45-4994-4FE5-9089-52D4C5B492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0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87B45-4994-4FE5-9089-52D4C5B492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不过这都是后话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87B45-4994-4FE5-9089-52D4C5B492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image" Target="../media/image1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slideMaster" Target="../slideMasters/slideMaster1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tags" Target="../tags/tag130.xml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29" Type="http://schemas.openxmlformats.org/officeDocument/2006/relationships/image" Target="../media/image1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slideMaster" Target="../slideMasters/slideMaster1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3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3" Type="http://schemas.openxmlformats.org/officeDocument/2006/relationships/tags" Target="../tags/tag57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任意多边形: 形状 1722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01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3" name="Rectangle 42620-312&amp;20173"/>
          <p:cNvSpPr/>
          <p:nvPr>
            <p:custDataLst>
              <p:tags r:id="rId3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459FA9D-A244-4D45-8CDB-299F862E4C3E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3" y="870398"/>
            <a:ext cx="10162913" cy="4298053"/>
          </a:xfrm>
          <a:prstGeom prst="rect">
            <a:avLst/>
          </a:prstGeom>
        </p:spPr>
      </p:pic>
      <p:sp>
        <p:nvSpPr>
          <p:cNvPr id="1702" name="Union_#color_$accent1_3_$accent1_3-304&amp;12546"/>
          <p:cNvSpPr/>
          <p:nvPr>
            <p:custDataLst>
              <p:tags r:id="rId8"/>
            </p:custDataLst>
          </p:nvPr>
        </p:nvSpPr>
        <p:spPr>
          <a:xfrm>
            <a:off x="8153400" y="6096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1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99999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3" name="Ellipse 1445_#color-304&amp;7418"/>
          <p:cNvSpPr/>
          <p:nvPr>
            <p:custDataLst>
              <p:tags r:id="rId9"/>
            </p:custDataLst>
          </p:nvPr>
        </p:nvSpPr>
        <p:spPr>
          <a:xfrm>
            <a:off x="8080248" y="536448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4" name="Union_#color_$accent1_3_$accent1_3-304&amp;12547"/>
          <p:cNvSpPr/>
          <p:nvPr>
            <p:custDataLst>
              <p:tags r:id="rId10"/>
            </p:custDataLst>
          </p:nvPr>
        </p:nvSpPr>
        <p:spPr>
          <a:xfrm>
            <a:off x="1701800" y="889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5" name="Ellipse 1445_#color-304&amp;7418"/>
          <p:cNvSpPr/>
          <p:nvPr>
            <p:custDataLst>
              <p:tags r:id="rId11"/>
            </p:custDataLst>
          </p:nvPr>
        </p:nvSpPr>
        <p:spPr>
          <a:xfrm>
            <a:off x="1621155" y="81000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6" name="Union_#color_$accent1_3_$accent1_3-304&amp;12542"/>
          <p:cNvSpPr/>
          <p:nvPr>
            <p:custDataLst>
              <p:tags r:id="rId12"/>
            </p:custDataLst>
          </p:nvPr>
        </p:nvSpPr>
        <p:spPr>
          <a:xfrm>
            <a:off x="8534400" y="58674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7" name="Ellipse 1445_#color-304&amp;7418"/>
          <p:cNvSpPr/>
          <p:nvPr>
            <p:custDataLst>
              <p:tags r:id="rId13"/>
            </p:custDataLst>
          </p:nvPr>
        </p:nvSpPr>
        <p:spPr>
          <a:xfrm>
            <a:off x="8449247" y="577538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8" name="Union_#color_$accent1_3_$accent1_3-304&amp;12542"/>
          <p:cNvSpPr/>
          <p:nvPr>
            <p:custDataLst>
              <p:tags r:id="rId14"/>
            </p:custDataLst>
          </p:nvPr>
        </p:nvSpPr>
        <p:spPr>
          <a:xfrm>
            <a:off x="8534400" y="5852886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9" name="Ellipse 1445_#color-304&amp;7418"/>
          <p:cNvSpPr/>
          <p:nvPr>
            <p:custDataLst>
              <p:tags r:id="rId15"/>
            </p:custDataLst>
          </p:nvPr>
        </p:nvSpPr>
        <p:spPr>
          <a:xfrm>
            <a:off x="8449247" y="5760873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0" name="Union_#color_$accent1_3_$accent1_3-314&amp;22861"/>
          <p:cNvSpPr/>
          <p:nvPr>
            <p:custDataLst>
              <p:tags r:id="rId16"/>
            </p:custDataLst>
          </p:nvPr>
        </p:nvSpPr>
        <p:spPr>
          <a:xfrm>
            <a:off x="11163300" y="3365500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1" name="Ellipse 1445_#color-304&amp;7418"/>
          <p:cNvSpPr/>
          <p:nvPr>
            <p:custDataLst>
              <p:tags r:id="rId17"/>
            </p:custDataLst>
          </p:nvPr>
        </p:nvSpPr>
        <p:spPr>
          <a:xfrm>
            <a:off x="11073720" y="327138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2" name="Ellipse 1445_#color-304&amp;7428"/>
          <p:cNvSpPr/>
          <p:nvPr>
            <p:custDataLst>
              <p:tags r:id="rId18"/>
            </p:custDataLst>
          </p:nvPr>
        </p:nvSpPr>
        <p:spPr>
          <a:xfrm>
            <a:off x="11163300" y="3365500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3" name="Union_#color_$accent1_3_$accent1_3-314&amp;22861"/>
          <p:cNvSpPr/>
          <p:nvPr>
            <p:custDataLst>
              <p:tags r:id="rId19"/>
            </p:custDataLst>
          </p:nvPr>
        </p:nvSpPr>
        <p:spPr>
          <a:xfrm>
            <a:off x="11163300" y="3350986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4" name="Ellipse 1445_#color-304&amp;7418"/>
          <p:cNvSpPr/>
          <p:nvPr>
            <p:custDataLst>
              <p:tags r:id="rId20"/>
            </p:custDataLst>
          </p:nvPr>
        </p:nvSpPr>
        <p:spPr>
          <a:xfrm>
            <a:off x="11073720" y="325687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5" name="Ellipse 1445_#color-304&amp;7428"/>
          <p:cNvSpPr/>
          <p:nvPr>
            <p:custDataLst>
              <p:tags r:id="rId21"/>
            </p:custDataLst>
          </p:nvPr>
        </p:nvSpPr>
        <p:spPr>
          <a:xfrm>
            <a:off x="11163300" y="3350986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6" name="Union_#color_$accent1_3_$accent1_3-308&amp;12549"/>
          <p:cNvSpPr/>
          <p:nvPr>
            <p:custDataLst>
              <p:tags r:id="rId22"/>
            </p:custDataLst>
          </p:nvPr>
        </p:nvSpPr>
        <p:spPr>
          <a:xfrm>
            <a:off x="6515100" y="4127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9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1" y="58656"/>
                  <a:pt x="0" y="45525"/>
                  <a:pt x="0" y="29328"/>
                </a:cubicBezTo>
                <a:cubicBezTo>
                  <a:pt x="0" y="13131"/>
                  <a:pt x="13131" y="0"/>
                  <a:pt x="29328" y="0"/>
                </a:cubicBezTo>
                <a:cubicBezTo>
                  <a:pt x="42995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9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7" name="Union_#color_$accent1_3_$accent1_3-304&amp;12540"/>
          <p:cNvSpPr/>
          <p:nvPr>
            <p:custDataLst>
              <p:tags r:id="rId23"/>
            </p:custDataLst>
          </p:nvPr>
        </p:nvSpPr>
        <p:spPr>
          <a:xfrm>
            <a:off x="2311400" y="59563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8" name="Ellipse 1445_#color-304&amp;7418"/>
          <p:cNvSpPr/>
          <p:nvPr>
            <p:custDataLst>
              <p:tags r:id="rId24"/>
            </p:custDataLst>
          </p:nvPr>
        </p:nvSpPr>
        <p:spPr>
          <a:xfrm>
            <a:off x="2223581" y="587844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21" name="署名占位符 10"/>
          <p:cNvSpPr>
            <a:spLocks noGrp="1"/>
          </p:cNvSpPr>
          <p:nvPr>
            <p:ph type="body" sz="quarter" idx="18" hasCustomPrompt="1"/>
            <p:custDataLst>
              <p:tags r:id="rId25"/>
            </p:custDataLst>
          </p:nvPr>
        </p:nvSpPr>
        <p:spPr>
          <a:xfrm>
            <a:off x="838200" y="5022850"/>
            <a:ext cx="2298700" cy="527050"/>
          </a:xfrm>
          <a:prstGeom prst="snip1Rect">
            <a:avLst>
              <a:gd name="adj" fmla="val 22337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76200">
              <a:schemeClr val="accent1">
                <a:alpha val="12000"/>
              </a:schemeClr>
            </a:glo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pic>
        <p:nvPicPr>
          <p:cNvPr id="1724" name="图片 172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79" y="1848973"/>
            <a:ext cx="4151736" cy="42980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7"/>
            </p:custDataLst>
          </p:nvPr>
        </p:nvSpPr>
        <p:spPr>
          <a:xfrm>
            <a:off x="1378856" y="1625600"/>
            <a:ext cx="7213601" cy="3033486"/>
          </a:xfrm>
          <a:noFill/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6600">
                <a:gradFill>
                  <a:gsLst>
                    <a:gs pos="9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618BD779-F1E3-4123-9F88-4AB8780CC374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任意多边形: 形状 1721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3" name="Rectangle 42620-312&amp;20173"/>
          <p:cNvSpPr/>
          <p:nvPr>
            <p:custDataLst>
              <p:tags r:id="rId3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pic>
        <p:nvPicPr>
          <p:cNvPr id="1701" name="图片 170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3" y="870398"/>
            <a:ext cx="10162913" cy="4298053"/>
          </a:xfrm>
          <a:prstGeom prst="rect">
            <a:avLst/>
          </a:prstGeom>
        </p:spPr>
      </p:pic>
      <p:sp>
        <p:nvSpPr>
          <p:cNvPr id="1702" name="Union_#color_$accent1_3_$accent1_3-304&amp;12546"/>
          <p:cNvSpPr/>
          <p:nvPr>
            <p:custDataLst>
              <p:tags r:id="rId5"/>
            </p:custDataLst>
          </p:nvPr>
        </p:nvSpPr>
        <p:spPr>
          <a:xfrm>
            <a:off x="8153400" y="6096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1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99999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3" name="Ellipse 1445_#color-304&amp;7418"/>
          <p:cNvSpPr/>
          <p:nvPr>
            <p:custDataLst>
              <p:tags r:id="rId6"/>
            </p:custDataLst>
          </p:nvPr>
        </p:nvSpPr>
        <p:spPr>
          <a:xfrm>
            <a:off x="8080248" y="536448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4" name="Union_#color_$accent1_3_$accent1_3-304&amp;12547"/>
          <p:cNvSpPr/>
          <p:nvPr>
            <p:custDataLst>
              <p:tags r:id="rId7"/>
            </p:custDataLst>
          </p:nvPr>
        </p:nvSpPr>
        <p:spPr>
          <a:xfrm>
            <a:off x="1701800" y="889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5" name="Ellipse 1445_#color-304&amp;7418"/>
          <p:cNvSpPr/>
          <p:nvPr>
            <p:custDataLst>
              <p:tags r:id="rId8"/>
            </p:custDataLst>
          </p:nvPr>
        </p:nvSpPr>
        <p:spPr>
          <a:xfrm>
            <a:off x="1621155" y="81000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6" name="Union_#color_$accent1_3_$accent1_3-304&amp;12542"/>
          <p:cNvSpPr/>
          <p:nvPr>
            <p:custDataLst>
              <p:tags r:id="rId9"/>
            </p:custDataLst>
          </p:nvPr>
        </p:nvSpPr>
        <p:spPr>
          <a:xfrm>
            <a:off x="8534400" y="58674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7" name="Ellipse 1445_#color-304&amp;7418"/>
          <p:cNvSpPr/>
          <p:nvPr>
            <p:custDataLst>
              <p:tags r:id="rId10"/>
            </p:custDataLst>
          </p:nvPr>
        </p:nvSpPr>
        <p:spPr>
          <a:xfrm>
            <a:off x="8449247" y="577538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8" name="Union_#color_$accent1_3_$accent1_3-304&amp;12542"/>
          <p:cNvSpPr/>
          <p:nvPr>
            <p:custDataLst>
              <p:tags r:id="rId11"/>
            </p:custDataLst>
          </p:nvPr>
        </p:nvSpPr>
        <p:spPr>
          <a:xfrm>
            <a:off x="8534400" y="5852886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9" name="Ellipse 1445_#color-304&amp;7418"/>
          <p:cNvSpPr/>
          <p:nvPr>
            <p:custDataLst>
              <p:tags r:id="rId12"/>
            </p:custDataLst>
          </p:nvPr>
        </p:nvSpPr>
        <p:spPr>
          <a:xfrm>
            <a:off x="8449247" y="5760873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0" name="Union_#color_$accent1_3_$accent1_3-314&amp;22861"/>
          <p:cNvSpPr/>
          <p:nvPr>
            <p:custDataLst>
              <p:tags r:id="rId13"/>
            </p:custDataLst>
          </p:nvPr>
        </p:nvSpPr>
        <p:spPr>
          <a:xfrm>
            <a:off x="11163300" y="3365500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1" name="Ellipse 1445_#color-304&amp;7418"/>
          <p:cNvSpPr/>
          <p:nvPr>
            <p:custDataLst>
              <p:tags r:id="rId14"/>
            </p:custDataLst>
          </p:nvPr>
        </p:nvSpPr>
        <p:spPr>
          <a:xfrm>
            <a:off x="11073720" y="327138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2" name="Ellipse 1445_#color-304&amp;7428"/>
          <p:cNvSpPr/>
          <p:nvPr>
            <p:custDataLst>
              <p:tags r:id="rId15"/>
            </p:custDataLst>
          </p:nvPr>
        </p:nvSpPr>
        <p:spPr>
          <a:xfrm>
            <a:off x="11163300" y="3365500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3" name="Union_#color_$accent1_3_$accent1_3-314&amp;22861"/>
          <p:cNvSpPr/>
          <p:nvPr>
            <p:custDataLst>
              <p:tags r:id="rId16"/>
            </p:custDataLst>
          </p:nvPr>
        </p:nvSpPr>
        <p:spPr>
          <a:xfrm>
            <a:off x="11163300" y="3350986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4" name="Ellipse 1445_#color-304&amp;7418"/>
          <p:cNvSpPr/>
          <p:nvPr>
            <p:custDataLst>
              <p:tags r:id="rId17"/>
            </p:custDataLst>
          </p:nvPr>
        </p:nvSpPr>
        <p:spPr>
          <a:xfrm>
            <a:off x="11073720" y="325687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5" name="Ellipse 1445_#color-304&amp;7428"/>
          <p:cNvSpPr/>
          <p:nvPr>
            <p:custDataLst>
              <p:tags r:id="rId18"/>
            </p:custDataLst>
          </p:nvPr>
        </p:nvSpPr>
        <p:spPr>
          <a:xfrm>
            <a:off x="11163300" y="3350986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6" name="Union_#color_$accent1_3_$accent1_3-308&amp;12549"/>
          <p:cNvSpPr/>
          <p:nvPr>
            <p:custDataLst>
              <p:tags r:id="rId19"/>
            </p:custDataLst>
          </p:nvPr>
        </p:nvSpPr>
        <p:spPr>
          <a:xfrm>
            <a:off x="6515100" y="4127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9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1" y="58656"/>
                  <a:pt x="0" y="45525"/>
                  <a:pt x="0" y="29328"/>
                </a:cubicBezTo>
                <a:cubicBezTo>
                  <a:pt x="0" y="13131"/>
                  <a:pt x="13131" y="0"/>
                  <a:pt x="29328" y="0"/>
                </a:cubicBezTo>
                <a:cubicBezTo>
                  <a:pt x="42995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9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7" name="Union_#color_$accent1_3_$accent1_3-304&amp;12540"/>
          <p:cNvSpPr/>
          <p:nvPr>
            <p:custDataLst>
              <p:tags r:id="rId20"/>
            </p:custDataLst>
          </p:nvPr>
        </p:nvSpPr>
        <p:spPr>
          <a:xfrm>
            <a:off x="2311400" y="59563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8" name="Ellipse 1445_#color-304&amp;7418"/>
          <p:cNvSpPr/>
          <p:nvPr>
            <p:custDataLst>
              <p:tags r:id="rId21"/>
            </p:custDataLst>
          </p:nvPr>
        </p:nvSpPr>
        <p:spPr>
          <a:xfrm>
            <a:off x="2223581" y="587844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pic>
        <p:nvPicPr>
          <p:cNvPr id="1719" name="图片 1718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58" y="1851472"/>
            <a:ext cx="4151736" cy="4298053"/>
          </a:xfrm>
          <a:prstGeom prst="rect">
            <a:avLst/>
          </a:prstGeom>
        </p:spPr>
      </p:pic>
      <p:sp>
        <p:nvSpPr>
          <p:cNvPr id="1720" name="署名占位符 10"/>
          <p:cNvSpPr>
            <a:spLocks noGrp="1"/>
          </p:cNvSpPr>
          <p:nvPr>
            <p:ph type="body" sz="quarter" idx="18" hasCustomPrompt="1"/>
            <p:custDataLst>
              <p:tags r:id="rId23"/>
            </p:custDataLst>
          </p:nvPr>
        </p:nvSpPr>
        <p:spPr>
          <a:xfrm>
            <a:off x="838200" y="5022850"/>
            <a:ext cx="2298700" cy="527050"/>
          </a:xfrm>
          <a:prstGeom prst="snip1Rect">
            <a:avLst>
              <a:gd name="adj" fmla="val 22337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76200">
              <a:schemeClr val="accent1">
                <a:alpha val="12000"/>
              </a:schemeClr>
            </a:glo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4"/>
            </p:custDataLst>
          </p:nvPr>
        </p:nvSpPr>
        <p:spPr/>
        <p:txBody>
          <a:bodyPr wrap="square">
            <a:normAutofit/>
          </a:bodyPr>
          <a:lstStyle/>
          <a:p>
            <a:fld id="{90EE60A1-4CC7-4065-B83F-2197A9A2759F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7"/>
            </p:custDataLst>
          </p:nvPr>
        </p:nvSpPr>
        <p:spPr>
          <a:xfrm>
            <a:off x="1371600" y="1617900"/>
            <a:ext cx="7200900" cy="3011250"/>
          </a:xfrm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6600">
                <a:gradFill>
                  <a:gsLst>
                    <a:gs pos="9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7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4326-E66A-1887-D50E-A11DA8F7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5F820-31B0-2523-357E-EFC3D5496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8909C-FD30-638C-1F0D-B8418F56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256-D5F9-451E-9935-F45C063D6582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18BA8-80BA-6588-037E-146BB5C8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67EE8-D426-55CE-912A-504FB9B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058090F5-F5A5-4D3A-9181-126974AC8B96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任意多边形: 形状 1702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23000"/>
                </a:srgbClr>
              </a:gs>
              <a:gs pos="58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7" name="Union_#color_$accent1_3_$accent1_3-308&amp;12551"/>
          <p:cNvSpPr/>
          <p:nvPr>
            <p:custDataLst>
              <p:tags r:id="rId3"/>
            </p:custDataLst>
          </p:nvPr>
        </p:nvSpPr>
        <p:spPr>
          <a:xfrm>
            <a:off x="9956800" y="61468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1" y="48985"/>
                  <a:pt x="37317" y="54466"/>
                  <a:pt x="27233" y="54466"/>
                </a:cubicBezTo>
                <a:cubicBezTo>
                  <a:pt x="12192" y="54466"/>
                  <a:pt x="0" y="42273"/>
                  <a:pt x="0" y="27233"/>
                </a:cubicBezTo>
                <a:cubicBezTo>
                  <a:pt x="0" y="12193"/>
                  <a:pt x="12192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8" name="Union_#color_$accent1_3_$accent1_3-308&amp;12554"/>
          <p:cNvSpPr/>
          <p:nvPr>
            <p:custDataLst>
              <p:tags r:id="rId4"/>
            </p:custDataLst>
          </p:nvPr>
        </p:nvSpPr>
        <p:spPr>
          <a:xfrm>
            <a:off x="1384300" y="1185813"/>
            <a:ext cx="1270000" cy="52371"/>
          </a:xfrm>
          <a:custGeom>
            <a:avLst/>
            <a:gdLst/>
            <a:ahLst/>
            <a:cxnLst/>
            <a:rect l="l" t="t" r="r" b="b"/>
            <a:pathLst>
              <a:path w="1270000" h="52371">
                <a:moveTo>
                  <a:pt x="48864" y="39285"/>
                </a:moveTo>
                <a:cubicBezTo>
                  <a:pt x="44336" y="47108"/>
                  <a:pt x="35875" y="52371"/>
                  <a:pt x="26186" y="52371"/>
                </a:cubicBezTo>
                <a:cubicBezTo>
                  <a:pt x="11724" y="52371"/>
                  <a:pt x="0" y="40647"/>
                  <a:pt x="0" y="26186"/>
                </a:cubicBezTo>
                <a:cubicBezTo>
                  <a:pt x="0" y="11724"/>
                  <a:pt x="11724" y="0"/>
                  <a:pt x="26186" y="0"/>
                </a:cubicBezTo>
                <a:cubicBezTo>
                  <a:pt x="38389" y="0"/>
                  <a:pt x="48643" y="8348"/>
                  <a:pt x="51548" y="19646"/>
                </a:cubicBezTo>
                <a:lnTo>
                  <a:pt x="1270000" y="19646"/>
                </a:lnTo>
                <a:lnTo>
                  <a:pt x="1270000" y="39285"/>
                </a:lnTo>
                <a:lnTo>
                  <a:pt x="48864" y="39285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9" name="Ellipse 1445_#color-304&amp;7966"/>
          <p:cNvSpPr/>
          <p:nvPr>
            <p:custDataLst>
              <p:tags r:id="rId5"/>
            </p:custDataLst>
          </p:nvPr>
        </p:nvSpPr>
        <p:spPr>
          <a:xfrm>
            <a:off x="1384300" y="1181100"/>
            <a:ext cx="50800" cy="5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0" name="Union_#color_$accent1_3_$accent1_3-308&amp;12555"/>
          <p:cNvSpPr/>
          <p:nvPr>
            <p:custDataLst>
              <p:tags r:id="rId6"/>
            </p:custDataLst>
          </p:nvPr>
        </p:nvSpPr>
        <p:spPr>
          <a:xfrm>
            <a:off x="939800" y="57785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1" name="Ellipse 1445_#color-304&amp;7418"/>
          <p:cNvSpPr/>
          <p:nvPr>
            <p:custDataLst>
              <p:tags r:id="rId7"/>
            </p:custDataLst>
          </p:nvPr>
        </p:nvSpPr>
        <p:spPr>
          <a:xfrm>
            <a:off x="853313" y="5696458"/>
            <a:ext cx="283464" cy="283464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2" name="Ellipse 1445_#color-304&amp;7418"/>
          <p:cNvSpPr/>
          <p:nvPr>
            <p:custDataLst>
              <p:tags r:id="rId8"/>
            </p:custDataLst>
          </p:nvPr>
        </p:nvSpPr>
        <p:spPr>
          <a:xfrm flipH="1">
            <a:off x="9878313" y="6055487"/>
            <a:ext cx="241046" cy="241046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2" y="1563062"/>
            <a:ext cx="4170025" cy="4170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2439988" y="3018840"/>
            <a:ext cx="1400492" cy="806400"/>
          </a:xfrm>
        </p:spPr>
        <p:txBody>
          <a:bodyPr wrap="square" anchor="b">
            <a:normAutofit/>
          </a:bodyPr>
          <a:lstStyle>
            <a:lvl1pPr>
              <a:defRPr sz="5200"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3771B5FD-981D-44C5-86D5-4FEE04FDC211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FC87A-EE21-74B3-7D9E-5627DA88A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6864" y="1350328"/>
            <a:ext cx="6224587" cy="44878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135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2619-312&amp;20155"/>
          <p:cNvSpPr/>
          <p:nvPr>
            <p:custDataLst>
              <p:tags r:id="rId1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5" name="Rectangle 42620-312&amp;20173"/>
          <p:cNvSpPr/>
          <p:nvPr>
            <p:custDataLst>
              <p:tags r:id="rId2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5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384300" y="3771900"/>
            <a:ext cx="9428200" cy="1637850"/>
          </a:xfrm>
        </p:spPr>
        <p:txBody>
          <a:bodyPr wrap="square" anchor="t">
            <a:normAutofit/>
          </a:bodyPr>
          <a:lstStyle>
            <a:lvl1pPr algn="ctr">
              <a:defRPr sz="5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638550" y="1162800"/>
            <a:ext cx="4914900" cy="1999500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9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884F0129-523C-4C91-A45F-AE0781136707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42609 (Stroke)_#color-308&amp;12982"/>
          <p:cNvSpPr/>
          <p:nvPr>
            <p:custDataLst>
              <p:tags r:id="rId8"/>
            </p:custDataLst>
          </p:nvPr>
        </p:nvSpPr>
        <p:spPr>
          <a:xfrm>
            <a:off x="4414775" y="2967658"/>
            <a:ext cx="3235442" cy="188283"/>
          </a:xfrm>
          <a:custGeom>
            <a:avLst/>
            <a:gdLst/>
            <a:ahLst/>
            <a:cxnLst/>
            <a:rect l="l" t="t" r="r" b="b"/>
            <a:pathLst>
              <a:path w="3235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3081147" y="188283"/>
                </a:lnTo>
                <a:lnTo>
                  <a:pt x="3235439" y="8265"/>
                </a:lnTo>
                <a:lnTo>
                  <a:pt x="3225800" y="0"/>
                </a:lnTo>
                <a:lnTo>
                  <a:pt x="3075305" y="175583"/>
                </a:lnTo>
                <a:lnTo>
                  <a:pt x="160142" y="175583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" name="Rectangle 42610 (Stroke)_#color_$accent1_3_$accent1_3-308&amp;12983"/>
          <p:cNvSpPr/>
          <p:nvPr>
            <p:custDataLst>
              <p:tags r:id="rId9"/>
            </p:custDataLst>
          </p:nvPr>
        </p:nvSpPr>
        <p:spPr>
          <a:xfrm flipV="1">
            <a:off x="1366775" y="2965450"/>
            <a:ext cx="2981442" cy="188283"/>
          </a:xfrm>
          <a:custGeom>
            <a:avLst/>
            <a:gdLst/>
            <a:ahLst/>
            <a:cxnLst/>
            <a:rect l="l" t="t" r="r" b="b"/>
            <a:pathLst>
              <a:path w="2981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2827147" y="188283"/>
                </a:lnTo>
                <a:lnTo>
                  <a:pt x="2981439" y="8265"/>
                </a:lnTo>
                <a:lnTo>
                  <a:pt x="2971800" y="0"/>
                </a:lnTo>
                <a:lnTo>
                  <a:pt x="2821305" y="175583"/>
                </a:lnTo>
                <a:lnTo>
                  <a:pt x="160142" y="175583"/>
                </a:lnTo>
              </a:path>
            </a:pathLst>
          </a:custGeom>
          <a:gradFill>
            <a:gsLst>
              <a:gs pos="19549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Rectangle 42611 (Stroke)_#color_$accent1_3_$accent1_3-314&amp;22864"/>
          <p:cNvSpPr/>
          <p:nvPr>
            <p:custDataLst>
              <p:tags r:id="rId10"/>
            </p:custDataLst>
          </p:nvPr>
        </p:nvSpPr>
        <p:spPr>
          <a:xfrm rot="10800000">
            <a:off x="7716763" y="2965450"/>
            <a:ext cx="2981442" cy="188283"/>
          </a:xfrm>
          <a:custGeom>
            <a:avLst/>
            <a:gdLst/>
            <a:ahLst/>
            <a:cxnLst/>
            <a:rect l="l" t="t" r="r" b="b"/>
            <a:pathLst>
              <a:path w="2981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2827147" y="188283"/>
                </a:lnTo>
                <a:lnTo>
                  <a:pt x="2981439" y="8265"/>
                </a:lnTo>
                <a:lnTo>
                  <a:pt x="2971800" y="0"/>
                </a:lnTo>
                <a:lnTo>
                  <a:pt x="2821305" y="175583"/>
                </a:lnTo>
                <a:lnTo>
                  <a:pt x="160142" y="175583"/>
                </a:lnTo>
              </a:path>
            </a:pathLst>
          </a:custGeom>
          <a:gradFill>
            <a:gsLst>
              <a:gs pos="19549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2" name="Union_#color_$accent1_3_$accent1_3-304&amp;10095"/>
          <p:cNvSpPr/>
          <p:nvPr>
            <p:custDataLst>
              <p:tags r:id="rId11"/>
            </p:custDataLst>
          </p:nvPr>
        </p:nvSpPr>
        <p:spPr>
          <a:xfrm>
            <a:off x="7897999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Union_#color_$accent1_3_$accent1_3-314&amp;22865"/>
          <p:cNvSpPr/>
          <p:nvPr>
            <p:custDataLst>
              <p:tags r:id="rId12"/>
            </p:custDataLst>
          </p:nvPr>
        </p:nvSpPr>
        <p:spPr>
          <a:xfrm rot="10800000">
            <a:off x="2717788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4" name="Union_#color_$accent1_3_$accent1_3-304&amp;10099"/>
          <p:cNvSpPr/>
          <p:nvPr>
            <p:custDataLst>
              <p:tags r:id="rId13"/>
            </p:custDataLst>
          </p:nvPr>
        </p:nvSpPr>
        <p:spPr>
          <a:xfrm>
            <a:off x="7897999" y="3035299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81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5" name="Union_#color_$accent1_3_$accent1_3-314&amp;22867"/>
          <p:cNvSpPr/>
          <p:nvPr>
            <p:custDataLst>
              <p:tags r:id="rId14"/>
            </p:custDataLst>
          </p:nvPr>
        </p:nvSpPr>
        <p:spPr>
          <a:xfrm rot="10800000">
            <a:off x="2730488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76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Union_#color_$accent1_3_$accent1_3-308&amp;12981"/>
          <p:cNvSpPr/>
          <p:nvPr>
            <p:custDataLst>
              <p:tags r:id="rId15"/>
            </p:custDataLst>
          </p:nvPr>
        </p:nvSpPr>
        <p:spPr>
          <a:xfrm>
            <a:off x="3644900" y="2334915"/>
            <a:ext cx="1322677" cy="54543"/>
          </a:xfrm>
          <a:custGeom>
            <a:avLst/>
            <a:gdLst/>
            <a:ahLst/>
            <a:cxnLst/>
            <a:rect l="l" t="t" r="r" b="b"/>
            <a:pathLst>
              <a:path w="1322677" h="54543">
                <a:moveTo>
                  <a:pt x="50889" y="40918"/>
                </a:moveTo>
                <a:cubicBezTo>
                  <a:pt x="46172" y="49064"/>
                  <a:pt x="37362" y="54543"/>
                  <a:pt x="27272" y="54543"/>
                </a:cubicBezTo>
                <a:cubicBezTo>
                  <a:pt x="12210" y="54543"/>
                  <a:pt x="0" y="42333"/>
                  <a:pt x="0" y="27272"/>
                </a:cubicBezTo>
                <a:cubicBezTo>
                  <a:pt x="0" y="12210"/>
                  <a:pt x="12210" y="0"/>
                  <a:pt x="27272" y="0"/>
                </a:cubicBezTo>
                <a:cubicBezTo>
                  <a:pt x="39983" y="0"/>
                  <a:pt x="50663" y="8696"/>
                  <a:pt x="53687" y="20464"/>
                </a:cubicBezTo>
                <a:lnTo>
                  <a:pt x="1322680" y="20464"/>
                </a:lnTo>
                <a:lnTo>
                  <a:pt x="1322680" y="40918"/>
                </a:lnTo>
                <a:lnTo>
                  <a:pt x="50889" y="4091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9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1445_#color-304&amp;10110"/>
          <p:cNvSpPr/>
          <p:nvPr>
            <p:custDataLst>
              <p:tags r:id="rId16"/>
            </p:custDataLst>
          </p:nvPr>
        </p:nvSpPr>
        <p:spPr>
          <a:xfrm>
            <a:off x="3644900" y="2334915"/>
            <a:ext cx="54543" cy="54543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8" name="Union_#color_$accent1_3_$accent1_3-308&amp;12980"/>
          <p:cNvSpPr/>
          <p:nvPr>
            <p:custDataLst>
              <p:tags r:id="rId17"/>
            </p:custDataLst>
          </p:nvPr>
        </p:nvSpPr>
        <p:spPr>
          <a:xfrm>
            <a:off x="10248900" y="3492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8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8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9" name="Union_#color_$accent1_3_$accent1_3-308&amp;12977"/>
          <p:cNvSpPr/>
          <p:nvPr>
            <p:custDataLst>
              <p:tags r:id="rId18"/>
            </p:custDataLst>
          </p:nvPr>
        </p:nvSpPr>
        <p:spPr>
          <a:xfrm>
            <a:off x="787400" y="1016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1" name="Ellipse 1445_#color-304&amp;7418"/>
          <p:cNvSpPr/>
          <p:nvPr>
            <p:custDataLst>
              <p:tags r:id="rId19"/>
            </p:custDataLst>
          </p:nvPr>
        </p:nvSpPr>
        <p:spPr>
          <a:xfrm>
            <a:off x="696000" y="917876"/>
            <a:ext cx="283464" cy="283464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2" name="Ellipse 1445_#color-304&amp;7418"/>
          <p:cNvSpPr/>
          <p:nvPr>
            <p:custDataLst>
              <p:tags r:id="rId20"/>
            </p:custDataLst>
          </p:nvPr>
        </p:nvSpPr>
        <p:spPr>
          <a:xfrm>
            <a:off x="10195476" y="3429000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97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0603D308-BEF2-46BB-9624-460C7861F5D1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8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CD943583-1F6A-48EF-B892-7A69203EED7E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0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6FD4DAF9-FBBC-4EA3-B297-727D6052D5FB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7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22A891DF-5229-4755-A9E8-92F72CCF14AD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66B1A62E-B738-48AC-BBBE-78763504F94F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如何管理我的</a:t>
            </a:r>
            <a:r>
              <a:rPr lang="en-US" altLang="zh-CN"/>
              <a:t>mhy</a:t>
            </a:r>
            <a:r>
              <a:rPr lang="zh-CN" altLang="en-US"/>
              <a:t>账号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任意多边形: 形状 1692"/>
          <p:cNvSpPr/>
          <p:nvPr>
            <p:custDataLst>
              <p:tags r:id="rId14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8" name="Rectangle 42619-312&amp;20155"/>
          <p:cNvSpPr/>
          <p:nvPr>
            <p:custDataLst>
              <p:tags r:id="rId15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20000"/>
                </a:srgbClr>
              </a:gs>
              <a:gs pos="58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42620-312&amp;20173"/>
          <p:cNvSpPr/>
          <p:nvPr>
            <p:custDataLst>
              <p:tags r:id="rId16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10000"/>
                </a:srgbClr>
              </a:gs>
              <a:gs pos="76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 b="1" cap="none" spc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BDBA609-A247-4E7E-BF8F-592C530AA4CB}" type="datetime2">
              <a:rPr lang="en-US" altLang="zh-CN" smtClean="0"/>
              <a:t>Wednesday, September 18, 2024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cap="none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如何管理我的</a:t>
            </a:r>
            <a:r>
              <a:rPr lang="en-US" altLang="zh-CN" dirty="0" err="1"/>
              <a:t>mhy</a:t>
            </a:r>
            <a:r>
              <a:rPr lang="zh-CN" altLang="en-US" dirty="0"/>
              <a:t>账号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96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幼圆" panose="02010509060101010101" pitchFamily="49" charset="-122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幼圆" panose="02010509060101010101" pitchFamily="49" charset="-122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幼圆" panose="02010509060101010101" pitchFamily="49" charset="-122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704932-2947-5B72-0033-5E50AC2F47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1855" y="5232400"/>
            <a:ext cx="2298700" cy="527050"/>
          </a:xfrm>
        </p:spPr>
        <p:txBody>
          <a:bodyPr/>
          <a:lstStyle/>
          <a:p>
            <a:r>
              <a:rPr lang="en-US" altLang="zh-CN" dirty="0"/>
              <a:t>—— </a:t>
            </a:r>
            <a:r>
              <a:rPr lang="zh-CN" altLang="en-US" dirty="0"/>
              <a:t>链表中的链表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2AAB0D3-030B-233C-09A6-D702A0FB0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如何管理我的</a:t>
            </a:r>
            <a:r>
              <a:rPr lang="en-US" altLang="zh-CN" sz="5400" dirty="0" err="1"/>
              <a:t>mhy</a:t>
            </a:r>
            <a:r>
              <a:rPr lang="zh-CN" altLang="en-US" sz="5400" dirty="0"/>
              <a:t>账号</a:t>
            </a:r>
          </a:p>
        </p:txBody>
      </p:sp>
    </p:spTree>
    <p:extLst>
      <p:ext uri="{BB962C8B-B14F-4D97-AF65-F5344CB8AC3E}">
        <p14:creationId xmlns:p14="http://schemas.microsoft.com/office/powerpoint/2010/main" val="1756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5F29CC-AE2D-5CCC-7CC4-3BAE9CBF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/>
              <a:t>后续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262BF2-2A43-1941-B9F1-96EEE53173C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softEdge rad="127000"/>
          </a:effectLst>
        </p:spPr>
        <p:txBody>
          <a:bodyPr>
            <a:norm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经过一个礼拜的努力，小陈终于做出了自己的</a:t>
            </a:r>
            <a:r>
              <a:rPr lang="en-US" altLang="zh-CN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mhy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账号管理系统，这极大的提升了她玩游戏的效率。</a:t>
            </a:r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不过小陈没有停止思考，或许在未来，她能添加一些新的成员属性（如圣遗物、专武等），并且她还在思考能不能优化算法（如查找算法的优化、使用二叉树的数据结构）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……</a:t>
            </a:r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6C0485-A090-861E-5D24-0FB77468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0C0F-2035-49FD-BD49-F6072356DDF8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FAF78-F657-C092-DC1D-9097A0C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8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B290CA-B977-2C3C-A63F-060C4E52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9600" dirty="0"/>
              <a:t>谢谢观看！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EBBE19-45B1-9A5D-B86E-A28D4DB5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D02-3C75-4F06-892B-E39E1FDBC402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410387-17EA-9D8C-2908-94AB0527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3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>
            <a:extLst>
              <a:ext uri="{FF2B5EF4-FFF2-40B4-BE49-F238E27FC236}">
                <a16:creationId xmlns:a16="http://schemas.microsoft.com/office/drawing/2014/main" id="{ED7A8F6A-AEC2-B4CF-B2A9-CF8910B6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6DA25267-C51A-C816-5CF4-E7EE7F870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一，问题提出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二，对象结构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三，功能演示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EDB501-24D2-2729-D763-154372AE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031-8115-4D9F-93A3-9FD743E7B04E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F6C5B-5991-F1FC-A137-9BB9E8BF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3F37-BD6D-2CD0-BAB2-492A879A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DC441-19DC-72E1-65CE-622736C9BC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8D41A-B7B1-37B5-8A4D-F20694E0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C24-FFCF-40C2-A019-3CEBEFDD8B3D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A28CA-15BF-A5DC-B782-ED679F17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9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2ED2-FCEA-A17B-26F1-0C69BA86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问题提出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33A50-46CE-30B2-09A0-583B891B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小陈是一名原神玩家，她经常玩游戏，并且开了不同的账号。不过小陈一直有一个困惑：“我这么多的账号，有一些号的细节经常会搞混，能不能想一个办法，像提瓦特小助手那样，管理我的</a:t>
            </a:r>
            <a:r>
              <a:rPr lang="en-US" altLang="zh-CN" dirty="0" err="1"/>
              <a:t>mhy</a:t>
            </a:r>
            <a:r>
              <a:rPr lang="zh-CN" altLang="en-US" dirty="0"/>
              <a:t>账号呢？”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幸运的是，她上了张景峤老师的面向对象程序设计课，第三周讲的链表中的链表让她灵感爆发，于是她准备构建自己的</a:t>
            </a:r>
            <a:r>
              <a:rPr lang="en-US" altLang="zh-CN" dirty="0" err="1"/>
              <a:t>mhy</a:t>
            </a:r>
            <a:r>
              <a:rPr lang="zh-CN" altLang="en-US" dirty="0"/>
              <a:t>账号管理系统。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09E63-C1C0-8113-0078-DF2F41DE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29C0-F873-4328-8EA8-7D812A264BDE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C64B9-E3CC-F909-DD54-5D995581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1852CC-659C-E345-9B3B-A6E0B2EE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1A8E3-EF68-1F0D-53CF-6E5549099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930165-B65B-812F-4F30-8ADA5FFB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40C7-9AAE-48EF-B793-89251E25A39E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AD19C-CBED-C710-79C8-A785A36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9806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AD51B-0610-74A5-E0C3-D360B850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02 </a:t>
            </a:r>
            <a:r>
              <a:rPr lang="zh-CN" altLang="en-US" dirty="0"/>
              <a:t>对象结构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611E631-2DE3-FD69-DC00-BC2F37563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60" y="1301750"/>
            <a:ext cx="5323840" cy="105256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Accout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链表</a:t>
            </a:r>
            <a:endParaRPr lang="en-US" altLang="zh-CN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indent="0" algn="ctr">
              <a:buNone/>
            </a:pPr>
            <a:endParaRPr lang="en-US" altLang="zh-CN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8BAE1DE-0C6C-1580-E7DF-BD78DA455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637" y="1177857"/>
            <a:ext cx="5323840" cy="1052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Hero</a:t>
            </a:r>
            <a:r>
              <a:rPr lang="zh-CN" alt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链表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E341F-08FE-61EC-3F89-FF036761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0129-523C-4C91-A45F-AE0781136707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9BC836-4160-CFA2-38C0-D6498BA8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8FE6FE25-1D07-1535-18F0-3C12EC757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380048"/>
              </p:ext>
            </p:extLst>
          </p:nvPr>
        </p:nvGraphicFramePr>
        <p:xfrm>
          <a:off x="90613" y="2469931"/>
          <a:ext cx="5142185" cy="2612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47B9D77-51B7-D4F9-4CDF-607B13F2E7E9}"/>
              </a:ext>
            </a:extLst>
          </p:cNvPr>
          <p:cNvSpPr/>
          <p:nvPr/>
        </p:nvSpPr>
        <p:spPr>
          <a:xfrm>
            <a:off x="7263003" y="2279353"/>
            <a:ext cx="4469523" cy="4028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E02F3D-62C9-92D5-C8FF-EA3A88574F61}"/>
              </a:ext>
            </a:extLst>
          </p:cNvPr>
          <p:cNvSpPr txBox="1"/>
          <p:nvPr/>
        </p:nvSpPr>
        <p:spPr>
          <a:xfrm>
            <a:off x="7952743" y="3177809"/>
            <a:ext cx="3090042" cy="2031325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</a:t>
            </a:r>
            <a:endParaRPr lang="en-US" altLang="zh-CN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en-US" altLang="zh-CN" sz="280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</a:t>
            </a:r>
            <a:r>
              <a:rPr lang="zh-CN" altLang="en-US" sz="280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姓名</a:t>
            </a:r>
            <a:endParaRPr lang="en-US" altLang="zh-CN" sz="2800" dirty="0">
              <a:ln w="0"/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en-US" altLang="zh-CN" sz="2800" dirty="0">
              <a:ln w="0"/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en-US" altLang="zh-CN" sz="280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E9A841-C7C1-3C2F-7FA6-50D71C563398}"/>
              </a:ext>
            </a:extLst>
          </p:cNvPr>
          <p:cNvSpPr txBox="1"/>
          <p:nvPr/>
        </p:nvSpPr>
        <p:spPr>
          <a:xfrm>
            <a:off x="8481848" y="2469931"/>
            <a:ext cx="1818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Node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结点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7EADDA-1874-82AB-ABB6-3EA278623347}"/>
              </a:ext>
            </a:extLst>
          </p:cNvPr>
          <p:cNvSpPr txBox="1"/>
          <p:nvPr/>
        </p:nvSpPr>
        <p:spPr>
          <a:xfrm>
            <a:off x="7952743" y="5418533"/>
            <a:ext cx="220717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>
                <a:ln/>
                <a:solidFill>
                  <a:schemeClr val="accent3"/>
                </a:solidFill>
              </a:rPr>
              <a:t>next</a:t>
            </a:r>
            <a:r>
              <a:rPr lang="zh-CN" altLang="en-US" sz="2800" b="1" dirty="0">
                <a:ln/>
                <a:solidFill>
                  <a:schemeClr val="accent3"/>
                </a:solidFill>
              </a:rPr>
              <a:t>指针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1CA0129-78C6-6831-7E3A-95800334AC8D}"/>
              </a:ext>
            </a:extLst>
          </p:cNvPr>
          <p:cNvSpPr/>
          <p:nvPr/>
        </p:nvSpPr>
        <p:spPr>
          <a:xfrm>
            <a:off x="5338079" y="4121639"/>
            <a:ext cx="1819643" cy="108749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5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6E93A9-A340-41D8-A83D-52ED9BCC4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746E93A9-A340-41D8-A83D-52ED9BCC4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746E93A9-A340-41D8-A83D-52ED9BCC4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E514A11-00B4-430F-9DC9-EB26EE8CA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dgm id="{1E514A11-00B4-430F-9DC9-EB26EE8CA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dgm id="{1E514A11-00B4-430F-9DC9-EB26EE8CA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3DF4E45-7AA9-418A-9261-1DD118958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graphicEl>
                                              <a:dgm id="{B3DF4E45-7AA9-418A-9261-1DD118958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graphicEl>
                                              <a:dgm id="{B3DF4E45-7AA9-418A-9261-1DD118958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D7640D-8FDB-4051-B023-424E5721B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graphicEl>
                                              <a:dgm id="{FED7640D-8FDB-4051-B023-424E5721B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dgm id="{FED7640D-8FDB-4051-B023-424E5721B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E104D87-6DBC-4355-9108-9A4AC4C28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graphicEl>
                                              <a:dgm id="{1E104D87-6DBC-4355-9108-9A4AC4C28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graphicEl>
                                              <a:dgm id="{1E104D87-6DBC-4355-9108-9A4AC4C28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lvlOne"/>
        </p:bldSub>
      </p:bldGraphic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2D42C-4CEA-7694-DC42-F4510A23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BBCEF-278B-B8A5-E1A7-4FC4F2556C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第一层链表 </a:t>
            </a:r>
            <a:r>
              <a:rPr lang="en-US" altLang="zh-CN" dirty="0" err="1"/>
              <a:t>Accout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9ED76-C5FF-F464-A8DA-3C67BF99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99" y="1301750"/>
            <a:ext cx="4813753" cy="4875850"/>
          </a:xfrm>
        </p:spPr>
        <p:txBody>
          <a:bodyPr/>
          <a:lstStyle/>
          <a:p>
            <a:r>
              <a:rPr lang="zh-CN" altLang="en-US" dirty="0"/>
              <a:t>第二层链表 </a:t>
            </a:r>
            <a:r>
              <a:rPr lang="en-US" altLang="zh-CN" dirty="0"/>
              <a:t>Hero </a:t>
            </a:r>
            <a:r>
              <a:rPr lang="zh-CN" altLang="en-US" dirty="0"/>
              <a:t>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55D004-756C-6F5E-6A84-B04483E8C8E7}"/>
              </a:ext>
            </a:extLst>
          </p:cNvPr>
          <p:cNvSpPr/>
          <p:nvPr/>
        </p:nvSpPr>
        <p:spPr>
          <a:xfrm>
            <a:off x="212404" y="2039006"/>
            <a:ext cx="4916564" cy="44589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8FF6F38-3D6B-868E-0049-17EC9E3D64F5}"/>
              </a:ext>
            </a:extLst>
          </p:cNvPr>
          <p:cNvCxnSpPr>
            <a:cxnSpLocks/>
          </p:cNvCxnSpPr>
          <p:nvPr/>
        </p:nvCxnSpPr>
        <p:spPr>
          <a:xfrm>
            <a:off x="237526" y="2776576"/>
            <a:ext cx="4891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29429-BB4C-F61E-A1B6-E5DF1D9048FF}"/>
              </a:ext>
            </a:extLst>
          </p:cNvPr>
          <p:cNvSpPr txBox="1"/>
          <p:nvPr/>
        </p:nvSpPr>
        <p:spPr>
          <a:xfrm>
            <a:off x="1114137" y="2058180"/>
            <a:ext cx="287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Accout</a:t>
            </a:r>
            <a:endParaRPr lang="zh-CN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954D1D-966E-DD24-2FC4-4C725478B27B}"/>
              </a:ext>
            </a:extLst>
          </p:cNvPr>
          <p:cNvSpPr txBox="1"/>
          <p:nvPr/>
        </p:nvSpPr>
        <p:spPr>
          <a:xfrm>
            <a:off x="237526" y="2930221"/>
            <a:ext cx="4775908" cy="9848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altLang="zh-C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zh-C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	//</a:t>
            </a:r>
            <a:r>
              <a:rPr lang="zh-CN" alt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角色</a:t>
            </a:r>
            <a:r>
              <a:rPr lang="en-US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UID</a:t>
            </a:r>
            <a:endParaRPr lang="nl-NL" altLang="zh-C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altLang="zh-C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nl-NL" altLang="zh-C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altLang="zh-C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nl-NL" altLang="zh-C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zh-C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//</a:t>
            </a:r>
            <a:r>
              <a:rPr lang="zh-CN" alt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第二层链表</a:t>
            </a:r>
            <a:endParaRPr lang="en-US" altLang="zh-C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</a:rPr>
              <a:t>Account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2FF69BA-5979-209E-247D-B9979D7626A0}"/>
              </a:ext>
            </a:extLst>
          </p:cNvPr>
          <p:cNvSpPr/>
          <p:nvPr/>
        </p:nvSpPr>
        <p:spPr>
          <a:xfrm>
            <a:off x="7130393" y="1940356"/>
            <a:ext cx="4916564" cy="44589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6BA0AD0-5A38-CA7A-6F19-71E533BA74AD}"/>
              </a:ext>
            </a:extLst>
          </p:cNvPr>
          <p:cNvCxnSpPr>
            <a:cxnSpLocks/>
          </p:cNvCxnSpPr>
          <p:nvPr/>
        </p:nvCxnSpPr>
        <p:spPr>
          <a:xfrm>
            <a:off x="7130393" y="2746891"/>
            <a:ext cx="4849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7B02F8F-2FD2-6C63-8849-1666B07563E2}"/>
              </a:ext>
            </a:extLst>
          </p:cNvPr>
          <p:cNvSpPr/>
          <p:nvPr/>
        </p:nvSpPr>
        <p:spPr>
          <a:xfrm>
            <a:off x="4858091" y="1133384"/>
            <a:ext cx="2101989" cy="9474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BF7364-6B77-90D8-93F5-6BBA7C1CAD7E}"/>
              </a:ext>
            </a:extLst>
          </p:cNvPr>
          <p:cNvSpPr txBox="1"/>
          <p:nvPr/>
        </p:nvSpPr>
        <p:spPr>
          <a:xfrm>
            <a:off x="7181799" y="2908678"/>
            <a:ext cx="4797797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 //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五星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名字</a:t>
            </a:r>
            <a:endParaRPr lang="en-US" altLang="zh-C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stoneNum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//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原石数量</a:t>
            </a:r>
            <a:endParaRPr lang="en-US" altLang="zh-C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22D065-835A-90EC-98D4-C95F95C52C9A}"/>
              </a:ext>
            </a:extLst>
          </p:cNvPr>
          <p:cNvSpPr/>
          <p:nvPr/>
        </p:nvSpPr>
        <p:spPr>
          <a:xfrm>
            <a:off x="8673983" y="1842736"/>
            <a:ext cx="1762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Hero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130C352-5DA3-E563-B432-512AED9A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57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animBg="1"/>
      <p:bldP spid="11" grpId="0"/>
      <p:bldP spid="21" grpId="0" animBg="1"/>
      <p:bldP spid="23" grpId="0" animBg="1"/>
      <p:bldP spid="27" grpId="0" animBg="1"/>
      <p:bldP spid="28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D7D246-6784-6B71-7F4D-8A11B25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对象结构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63FB154-3C70-E3DD-94E2-6BB2993D6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131687"/>
              </p:ext>
            </p:extLst>
          </p:nvPr>
        </p:nvGraphicFramePr>
        <p:xfrm>
          <a:off x="297537" y="720000"/>
          <a:ext cx="11198423" cy="340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6">
            <a:extLst>
              <a:ext uri="{FF2B5EF4-FFF2-40B4-BE49-F238E27FC236}">
                <a16:creationId xmlns:a16="http://schemas.microsoft.com/office/drawing/2014/main" id="{A77238A0-9C7B-B5B0-9129-6CFCC0991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412272"/>
              </p:ext>
            </p:extLst>
          </p:nvPr>
        </p:nvGraphicFramePr>
        <p:xfrm>
          <a:off x="297536" y="3699683"/>
          <a:ext cx="11198423" cy="340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箭头: 下 8">
            <a:extLst>
              <a:ext uri="{FF2B5EF4-FFF2-40B4-BE49-F238E27FC236}">
                <a16:creationId xmlns:a16="http://schemas.microsoft.com/office/drawing/2014/main" id="{092D95A7-6F28-116F-31F5-B7DC8AD7BE8B}"/>
              </a:ext>
            </a:extLst>
          </p:cNvPr>
          <p:cNvSpPr/>
          <p:nvPr/>
        </p:nvSpPr>
        <p:spPr>
          <a:xfrm>
            <a:off x="1072055" y="3352800"/>
            <a:ext cx="472966" cy="1334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F5985E-C14F-E7D3-2E0F-84CE99EB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5FDA-A2A1-4A15-BCF3-FF86E63D2E0E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45B67-619B-8881-583C-17300717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22B28E-8B31-4BA1-9762-5EE685EC6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817D6B-3DA6-42EB-BA45-07B17FDBE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AF09FC-B172-4641-A98B-AE04C830D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1231C-DC84-4A27-9B9C-A5EA5CD15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0679E1-8233-4E65-AF26-2FE9A9BA5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5D1DC4-42FB-4207-8882-99546C704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9C9D76-3FBE-4CC0-A070-1D214BB83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91E622-4198-4CE1-9C19-9E00E9D02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B5EE4FE-979B-4329-AA10-AB739396E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6AF09FC-B172-4641-A98B-AE04C830D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81231C-DC84-4A27-9B9C-A5EA5CD15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0679E1-8233-4E65-AF26-2FE9A9BA5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5D1DC4-42FB-4207-8882-99546C704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29C9D76-3FBE-4CC0-A070-1D214BB83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8" grpId="0" uiExpand="1">
        <p:bldSub>
          <a:bldDgm bld="one"/>
        </p:bldSub>
      </p:bldGraphic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C43A3-663E-8BBB-798E-DE1DCC78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功能演示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619CA-8752-6C5E-BE0F-BA799945C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1941E-6288-A55D-804C-78A6E460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72FA-42DD-4086-B016-37125D84B292}" type="datetime2">
              <a:rPr lang="en-US" altLang="zh-CN" smtClean="0"/>
              <a:t>Wednesday, September 18, 2024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3F155-E9F5-3974-BF75-9835CD03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20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63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3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63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4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4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4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22"/>
  <p:tag name="KSO_WM_TEMPLATE_CATEGORY" val="custom"/>
  <p:tag name="KSO_WM_TEMPLATE_MASTER_TYP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9-13下载科技主题">
  <a:themeElements>
    <a:clrScheme name="科技">
      <a:dk1>
        <a:sysClr val="windowText" lastClr="000000"/>
      </a:dk1>
      <a:lt1>
        <a:sysClr val="window" lastClr="FFFFFF"/>
      </a:lt1>
      <a:dk2>
        <a:srgbClr val="001C26"/>
      </a:dk2>
      <a:lt2>
        <a:srgbClr val="FEFFFF"/>
      </a:lt2>
      <a:accent1>
        <a:srgbClr val="0BEEEE"/>
      </a:accent1>
      <a:accent2>
        <a:srgbClr val="29D783"/>
      </a:accent2>
      <a:accent3>
        <a:srgbClr val="0BAAEE"/>
      </a:accent3>
      <a:accent4>
        <a:srgbClr val="50A4E2"/>
      </a:accent4>
      <a:accent5>
        <a:srgbClr val="6183FE"/>
      </a:accent5>
      <a:accent6>
        <a:srgbClr val="9664FF"/>
      </a:accent6>
      <a:hlink>
        <a:srgbClr val="658BD5"/>
      </a:hlink>
      <a:folHlink>
        <a:srgbClr val="A16AA5"/>
      </a:folHlink>
    </a:clrScheme>
    <a:fontScheme name="自定义 21">
      <a:majorFont>
        <a:latin typeface="Arial"/>
        <a:ea typeface="汉仪雅酷黑-65J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-13下载科技主题" id="{96BAEADC-FBBF-4BCB-AFF2-093410BF6162}" vid="{BF22EBED-724C-4926-A3C2-0A0E5645D46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9-13下载科技主题</Template>
  <TotalTime>179</TotalTime>
  <Words>369</Words>
  <Application>Microsoft Office PowerPoint</Application>
  <PresentationFormat>宽屏</PresentationFormat>
  <Paragraphs>82</Paragraphs>
  <Slides>11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Consolas</vt:lpstr>
      <vt:lpstr>9-13下载科技主题</vt:lpstr>
      <vt:lpstr>如何管理我的mhy账号</vt:lpstr>
      <vt:lpstr>目录</vt:lpstr>
      <vt:lpstr>问题提出</vt:lpstr>
      <vt:lpstr>01 问题提出</vt:lpstr>
      <vt:lpstr>对象结构</vt:lpstr>
      <vt:lpstr>02 对象结构</vt:lpstr>
      <vt:lpstr>02 对象结构</vt:lpstr>
      <vt:lpstr>02 对象结构</vt:lpstr>
      <vt:lpstr>功能演示</vt:lpstr>
      <vt:lpstr>后续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Guo</dc:creator>
  <cp:lastModifiedBy>Robert Guo</cp:lastModifiedBy>
  <cp:revision>13</cp:revision>
  <dcterms:created xsi:type="dcterms:W3CDTF">2024-09-13T07:28:19Z</dcterms:created>
  <dcterms:modified xsi:type="dcterms:W3CDTF">2024-09-18T08:00:45Z</dcterms:modified>
</cp:coreProperties>
</file>