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D6C19-8C84-6632-F87A-293BB244A073}" v="571" dt="2025-01-16T20:02:37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278F6-CB31-4AFC-864E-2D5B70D46A5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F319DE-3900-4CC7-9F7A-ED39A41F62F7}">
      <dgm:prSet/>
      <dgm:spPr/>
      <dgm:t>
        <a:bodyPr/>
        <a:lstStyle/>
        <a:p>
          <a:r>
            <a:rPr lang="cs-CZ"/>
            <a:t>Lukáš Markel - Vedoucí a GUI</a:t>
          </a:r>
          <a:endParaRPr lang="en-US"/>
        </a:p>
      </dgm:t>
    </dgm:pt>
    <dgm:pt modelId="{12810C17-9DDA-466B-A901-E217AAA2FD4B}" type="parTrans" cxnId="{A0164F22-33D9-4448-BD07-28EEEE96099F}">
      <dgm:prSet/>
      <dgm:spPr/>
      <dgm:t>
        <a:bodyPr/>
        <a:lstStyle/>
        <a:p>
          <a:endParaRPr lang="en-US"/>
        </a:p>
      </dgm:t>
    </dgm:pt>
    <dgm:pt modelId="{5CD00E13-C2CF-4152-ACDF-953985D6AD61}" type="sibTrans" cxnId="{A0164F22-33D9-4448-BD07-28EEEE96099F}">
      <dgm:prSet/>
      <dgm:spPr/>
      <dgm:t>
        <a:bodyPr/>
        <a:lstStyle/>
        <a:p>
          <a:endParaRPr lang="en-US"/>
        </a:p>
      </dgm:t>
    </dgm:pt>
    <dgm:pt modelId="{6768B29D-4AD5-405C-B41B-06F0DEC7637C}">
      <dgm:prSet/>
      <dgm:spPr/>
      <dgm:t>
        <a:bodyPr/>
        <a:lstStyle/>
        <a:p>
          <a:r>
            <a:rPr lang="cs-CZ"/>
            <a:t>Jaromír Mynarčík - Programátor: práce se soubory</a:t>
          </a:r>
          <a:endParaRPr lang="en-US"/>
        </a:p>
      </dgm:t>
    </dgm:pt>
    <dgm:pt modelId="{1C00441D-6D54-4038-85BA-20578D1478A1}" type="parTrans" cxnId="{32F40CE7-31E2-4893-AC3F-1C354BC4812F}">
      <dgm:prSet/>
      <dgm:spPr/>
      <dgm:t>
        <a:bodyPr/>
        <a:lstStyle/>
        <a:p>
          <a:endParaRPr lang="en-US"/>
        </a:p>
      </dgm:t>
    </dgm:pt>
    <dgm:pt modelId="{DF1105CB-F461-40B7-B5D9-5A7D4992F253}" type="sibTrans" cxnId="{32F40CE7-31E2-4893-AC3F-1C354BC4812F}">
      <dgm:prSet/>
      <dgm:spPr/>
      <dgm:t>
        <a:bodyPr/>
        <a:lstStyle/>
        <a:p>
          <a:endParaRPr lang="en-US"/>
        </a:p>
      </dgm:t>
    </dgm:pt>
    <dgm:pt modelId="{22F4B7E6-F117-4FFC-9B24-62077363EBD3}">
      <dgm:prSet/>
      <dgm:spPr/>
      <dgm:t>
        <a:bodyPr/>
        <a:lstStyle/>
        <a:p>
          <a:r>
            <a:rPr lang="cs-CZ"/>
            <a:t>Tomáš Rosa - Programátor: malování, generování obrázků</a:t>
          </a:r>
          <a:endParaRPr lang="en-US"/>
        </a:p>
      </dgm:t>
    </dgm:pt>
    <dgm:pt modelId="{6EDCA0A3-62AC-4453-BEC5-B3BBD81FFC7E}" type="parTrans" cxnId="{CEB35D9C-8843-4462-8F06-918F0F19C5E1}">
      <dgm:prSet/>
      <dgm:spPr/>
      <dgm:t>
        <a:bodyPr/>
        <a:lstStyle/>
        <a:p>
          <a:endParaRPr lang="en-US"/>
        </a:p>
      </dgm:t>
    </dgm:pt>
    <dgm:pt modelId="{5117579B-B250-4385-92DA-70B799F9CB72}" type="sibTrans" cxnId="{CEB35D9C-8843-4462-8F06-918F0F19C5E1}">
      <dgm:prSet/>
      <dgm:spPr/>
      <dgm:t>
        <a:bodyPr/>
        <a:lstStyle/>
        <a:p>
          <a:endParaRPr lang="en-US"/>
        </a:p>
      </dgm:t>
    </dgm:pt>
    <dgm:pt modelId="{B2845883-F82D-4A5C-9282-437C8160D45A}" type="pres">
      <dgm:prSet presAssocID="{402278F6-CB31-4AFC-864E-2D5B70D46A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8C484D-0E13-49DC-A4D8-C7A5645EDC6C}" type="pres">
      <dgm:prSet presAssocID="{25F319DE-3900-4CC7-9F7A-ED39A41F62F7}" presName="hierRoot1" presStyleCnt="0"/>
      <dgm:spPr/>
    </dgm:pt>
    <dgm:pt modelId="{F2077289-511D-4DE0-854F-1B283DF63A1A}" type="pres">
      <dgm:prSet presAssocID="{25F319DE-3900-4CC7-9F7A-ED39A41F62F7}" presName="composite" presStyleCnt="0"/>
      <dgm:spPr/>
    </dgm:pt>
    <dgm:pt modelId="{CC6D9D19-14A9-4F67-ADF3-A857AF2D235F}" type="pres">
      <dgm:prSet presAssocID="{25F319DE-3900-4CC7-9F7A-ED39A41F62F7}" presName="background" presStyleLbl="node0" presStyleIdx="0" presStyleCnt="3"/>
      <dgm:spPr/>
    </dgm:pt>
    <dgm:pt modelId="{8F9EDE9B-9CF5-4FC0-BF09-9854AAD856B5}" type="pres">
      <dgm:prSet presAssocID="{25F319DE-3900-4CC7-9F7A-ED39A41F62F7}" presName="text" presStyleLbl="fgAcc0" presStyleIdx="0" presStyleCnt="3">
        <dgm:presLayoutVars>
          <dgm:chPref val="3"/>
        </dgm:presLayoutVars>
      </dgm:prSet>
      <dgm:spPr/>
    </dgm:pt>
    <dgm:pt modelId="{DFB73FB3-BB9C-4118-A7A5-9FBFF77B8BDA}" type="pres">
      <dgm:prSet presAssocID="{25F319DE-3900-4CC7-9F7A-ED39A41F62F7}" presName="hierChild2" presStyleCnt="0"/>
      <dgm:spPr/>
    </dgm:pt>
    <dgm:pt modelId="{7BB4F21C-AAF8-4025-BE73-CCCAEE3C1866}" type="pres">
      <dgm:prSet presAssocID="{6768B29D-4AD5-405C-B41B-06F0DEC7637C}" presName="hierRoot1" presStyleCnt="0"/>
      <dgm:spPr/>
    </dgm:pt>
    <dgm:pt modelId="{6C28C92B-D6C2-4161-B2AB-1D5956D9FF73}" type="pres">
      <dgm:prSet presAssocID="{6768B29D-4AD5-405C-B41B-06F0DEC7637C}" presName="composite" presStyleCnt="0"/>
      <dgm:spPr/>
    </dgm:pt>
    <dgm:pt modelId="{7661798D-A6FD-4291-840C-BB161B1731D3}" type="pres">
      <dgm:prSet presAssocID="{6768B29D-4AD5-405C-B41B-06F0DEC7637C}" presName="background" presStyleLbl="node0" presStyleIdx="1" presStyleCnt="3"/>
      <dgm:spPr/>
    </dgm:pt>
    <dgm:pt modelId="{B2068198-BBB2-40EE-A3C5-6DB856BD66B0}" type="pres">
      <dgm:prSet presAssocID="{6768B29D-4AD5-405C-B41B-06F0DEC7637C}" presName="text" presStyleLbl="fgAcc0" presStyleIdx="1" presStyleCnt="3">
        <dgm:presLayoutVars>
          <dgm:chPref val="3"/>
        </dgm:presLayoutVars>
      </dgm:prSet>
      <dgm:spPr/>
    </dgm:pt>
    <dgm:pt modelId="{291EB20C-F78F-451C-9D30-F44282E9CC0B}" type="pres">
      <dgm:prSet presAssocID="{6768B29D-4AD5-405C-B41B-06F0DEC7637C}" presName="hierChild2" presStyleCnt="0"/>
      <dgm:spPr/>
    </dgm:pt>
    <dgm:pt modelId="{32B059F3-7113-4561-ADDD-E76CC03A7DD7}" type="pres">
      <dgm:prSet presAssocID="{22F4B7E6-F117-4FFC-9B24-62077363EBD3}" presName="hierRoot1" presStyleCnt="0"/>
      <dgm:spPr/>
    </dgm:pt>
    <dgm:pt modelId="{97444D79-7A5B-43CE-BCFB-DB9C8FB940FF}" type="pres">
      <dgm:prSet presAssocID="{22F4B7E6-F117-4FFC-9B24-62077363EBD3}" presName="composite" presStyleCnt="0"/>
      <dgm:spPr/>
    </dgm:pt>
    <dgm:pt modelId="{F54AF281-D0CD-4B80-A950-6D954E70108E}" type="pres">
      <dgm:prSet presAssocID="{22F4B7E6-F117-4FFC-9B24-62077363EBD3}" presName="background" presStyleLbl="node0" presStyleIdx="2" presStyleCnt="3"/>
      <dgm:spPr/>
    </dgm:pt>
    <dgm:pt modelId="{E443DC77-6C18-4DB2-95C4-A5ADE3F1CA1E}" type="pres">
      <dgm:prSet presAssocID="{22F4B7E6-F117-4FFC-9B24-62077363EBD3}" presName="text" presStyleLbl="fgAcc0" presStyleIdx="2" presStyleCnt="3">
        <dgm:presLayoutVars>
          <dgm:chPref val="3"/>
        </dgm:presLayoutVars>
      </dgm:prSet>
      <dgm:spPr/>
    </dgm:pt>
    <dgm:pt modelId="{AC9AE421-8E5D-45BD-84C1-4D9B0AF281D8}" type="pres">
      <dgm:prSet presAssocID="{22F4B7E6-F117-4FFC-9B24-62077363EBD3}" presName="hierChild2" presStyleCnt="0"/>
      <dgm:spPr/>
    </dgm:pt>
  </dgm:ptLst>
  <dgm:cxnLst>
    <dgm:cxn modelId="{E69BF81E-900F-4694-A478-B52A8BF15C1D}" type="presOf" srcId="{6768B29D-4AD5-405C-B41B-06F0DEC7637C}" destId="{B2068198-BBB2-40EE-A3C5-6DB856BD66B0}" srcOrd="0" destOrd="0" presId="urn:microsoft.com/office/officeart/2005/8/layout/hierarchy1"/>
    <dgm:cxn modelId="{A0164F22-33D9-4448-BD07-28EEEE96099F}" srcId="{402278F6-CB31-4AFC-864E-2D5B70D46A55}" destId="{25F319DE-3900-4CC7-9F7A-ED39A41F62F7}" srcOrd="0" destOrd="0" parTransId="{12810C17-9DDA-466B-A901-E217AAA2FD4B}" sibTransId="{5CD00E13-C2CF-4152-ACDF-953985D6AD61}"/>
    <dgm:cxn modelId="{6C616878-2E9A-48C6-9506-227425B49355}" type="presOf" srcId="{402278F6-CB31-4AFC-864E-2D5B70D46A55}" destId="{B2845883-F82D-4A5C-9282-437C8160D45A}" srcOrd="0" destOrd="0" presId="urn:microsoft.com/office/officeart/2005/8/layout/hierarchy1"/>
    <dgm:cxn modelId="{D95CC682-27A3-4145-A71C-CB83B0D8E285}" type="presOf" srcId="{22F4B7E6-F117-4FFC-9B24-62077363EBD3}" destId="{E443DC77-6C18-4DB2-95C4-A5ADE3F1CA1E}" srcOrd="0" destOrd="0" presId="urn:microsoft.com/office/officeart/2005/8/layout/hierarchy1"/>
    <dgm:cxn modelId="{CEB35D9C-8843-4462-8F06-918F0F19C5E1}" srcId="{402278F6-CB31-4AFC-864E-2D5B70D46A55}" destId="{22F4B7E6-F117-4FFC-9B24-62077363EBD3}" srcOrd="2" destOrd="0" parTransId="{6EDCA0A3-62AC-4453-BEC5-B3BBD81FFC7E}" sibTransId="{5117579B-B250-4385-92DA-70B799F9CB72}"/>
    <dgm:cxn modelId="{9FC089C0-B04F-42DA-9884-B170944E1C18}" type="presOf" srcId="{25F319DE-3900-4CC7-9F7A-ED39A41F62F7}" destId="{8F9EDE9B-9CF5-4FC0-BF09-9854AAD856B5}" srcOrd="0" destOrd="0" presId="urn:microsoft.com/office/officeart/2005/8/layout/hierarchy1"/>
    <dgm:cxn modelId="{32F40CE7-31E2-4893-AC3F-1C354BC4812F}" srcId="{402278F6-CB31-4AFC-864E-2D5B70D46A55}" destId="{6768B29D-4AD5-405C-B41B-06F0DEC7637C}" srcOrd="1" destOrd="0" parTransId="{1C00441D-6D54-4038-85BA-20578D1478A1}" sibTransId="{DF1105CB-F461-40B7-B5D9-5A7D4992F253}"/>
    <dgm:cxn modelId="{7D952C32-A00C-490D-B8CC-1C33C4813991}" type="presParOf" srcId="{B2845883-F82D-4A5C-9282-437C8160D45A}" destId="{608C484D-0E13-49DC-A4D8-C7A5645EDC6C}" srcOrd="0" destOrd="0" presId="urn:microsoft.com/office/officeart/2005/8/layout/hierarchy1"/>
    <dgm:cxn modelId="{E3E4681B-F2DA-44C9-95E9-E2FF0B327F42}" type="presParOf" srcId="{608C484D-0E13-49DC-A4D8-C7A5645EDC6C}" destId="{F2077289-511D-4DE0-854F-1B283DF63A1A}" srcOrd="0" destOrd="0" presId="urn:microsoft.com/office/officeart/2005/8/layout/hierarchy1"/>
    <dgm:cxn modelId="{6CA55E25-7B08-477F-8A7C-4994ADC2D0FA}" type="presParOf" srcId="{F2077289-511D-4DE0-854F-1B283DF63A1A}" destId="{CC6D9D19-14A9-4F67-ADF3-A857AF2D235F}" srcOrd="0" destOrd="0" presId="urn:microsoft.com/office/officeart/2005/8/layout/hierarchy1"/>
    <dgm:cxn modelId="{38EE1A57-B0BB-45F3-984E-539F7D8DFB7D}" type="presParOf" srcId="{F2077289-511D-4DE0-854F-1B283DF63A1A}" destId="{8F9EDE9B-9CF5-4FC0-BF09-9854AAD856B5}" srcOrd="1" destOrd="0" presId="urn:microsoft.com/office/officeart/2005/8/layout/hierarchy1"/>
    <dgm:cxn modelId="{F86890AD-A3C0-4AF2-A108-6E7EE79680EB}" type="presParOf" srcId="{608C484D-0E13-49DC-A4D8-C7A5645EDC6C}" destId="{DFB73FB3-BB9C-4118-A7A5-9FBFF77B8BDA}" srcOrd="1" destOrd="0" presId="urn:microsoft.com/office/officeart/2005/8/layout/hierarchy1"/>
    <dgm:cxn modelId="{0607D430-657A-4A41-B5BA-D44192CA1111}" type="presParOf" srcId="{B2845883-F82D-4A5C-9282-437C8160D45A}" destId="{7BB4F21C-AAF8-4025-BE73-CCCAEE3C1866}" srcOrd="1" destOrd="0" presId="urn:microsoft.com/office/officeart/2005/8/layout/hierarchy1"/>
    <dgm:cxn modelId="{8533E9B6-6F57-49E4-88F3-0C3A6D1E92A6}" type="presParOf" srcId="{7BB4F21C-AAF8-4025-BE73-CCCAEE3C1866}" destId="{6C28C92B-D6C2-4161-B2AB-1D5956D9FF73}" srcOrd="0" destOrd="0" presId="urn:microsoft.com/office/officeart/2005/8/layout/hierarchy1"/>
    <dgm:cxn modelId="{A231E525-C10C-4DA5-9A03-9B5452E6FB1A}" type="presParOf" srcId="{6C28C92B-D6C2-4161-B2AB-1D5956D9FF73}" destId="{7661798D-A6FD-4291-840C-BB161B1731D3}" srcOrd="0" destOrd="0" presId="urn:microsoft.com/office/officeart/2005/8/layout/hierarchy1"/>
    <dgm:cxn modelId="{400E0C67-0DD7-48AC-9DCB-EDE0F5531162}" type="presParOf" srcId="{6C28C92B-D6C2-4161-B2AB-1D5956D9FF73}" destId="{B2068198-BBB2-40EE-A3C5-6DB856BD66B0}" srcOrd="1" destOrd="0" presId="urn:microsoft.com/office/officeart/2005/8/layout/hierarchy1"/>
    <dgm:cxn modelId="{C5DE9676-F838-4E85-98BD-161BF0994C7B}" type="presParOf" srcId="{7BB4F21C-AAF8-4025-BE73-CCCAEE3C1866}" destId="{291EB20C-F78F-451C-9D30-F44282E9CC0B}" srcOrd="1" destOrd="0" presId="urn:microsoft.com/office/officeart/2005/8/layout/hierarchy1"/>
    <dgm:cxn modelId="{2AC9EF5D-8EC2-458F-B595-D5F54DDEF4AD}" type="presParOf" srcId="{B2845883-F82D-4A5C-9282-437C8160D45A}" destId="{32B059F3-7113-4561-ADDD-E76CC03A7DD7}" srcOrd="2" destOrd="0" presId="urn:microsoft.com/office/officeart/2005/8/layout/hierarchy1"/>
    <dgm:cxn modelId="{6F952FBB-28E6-4E48-AB79-CAB21DCA692B}" type="presParOf" srcId="{32B059F3-7113-4561-ADDD-E76CC03A7DD7}" destId="{97444D79-7A5B-43CE-BCFB-DB9C8FB940FF}" srcOrd="0" destOrd="0" presId="urn:microsoft.com/office/officeart/2005/8/layout/hierarchy1"/>
    <dgm:cxn modelId="{7993C7D8-800F-4C2A-863B-7FD4AAFE15B0}" type="presParOf" srcId="{97444D79-7A5B-43CE-BCFB-DB9C8FB940FF}" destId="{F54AF281-D0CD-4B80-A950-6D954E70108E}" srcOrd="0" destOrd="0" presId="urn:microsoft.com/office/officeart/2005/8/layout/hierarchy1"/>
    <dgm:cxn modelId="{897C6531-B12F-4F77-B10C-6C471EB54CA4}" type="presParOf" srcId="{97444D79-7A5B-43CE-BCFB-DB9C8FB940FF}" destId="{E443DC77-6C18-4DB2-95C4-A5ADE3F1CA1E}" srcOrd="1" destOrd="0" presId="urn:microsoft.com/office/officeart/2005/8/layout/hierarchy1"/>
    <dgm:cxn modelId="{5FD5390C-EC47-4706-998C-80022ABEEFF1}" type="presParOf" srcId="{32B059F3-7113-4561-ADDD-E76CC03A7DD7}" destId="{AC9AE421-8E5D-45BD-84C1-4D9B0AF281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D9D19-14A9-4F67-ADF3-A857AF2D235F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EDE9B-9CF5-4FC0-BF09-9854AAD856B5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Lukáš Markel - Vedoucí a GUI</a:t>
          </a:r>
          <a:endParaRPr lang="en-US" sz="2600" kern="1200"/>
        </a:p>
      </dsp:txBody>
      <dsp:txXfrm>
        <a:off x="398656" y="1088253"/>
        <a:ext cx="2959127" cy="1837317"/>
      </dsp:txXfrm>
    </dsp:sp>
    <dsp:sp modelId="{7661798D-A6FD-4291-840C-BB161B1731D3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68198-BBB2-40EE-A3C5-6DB856BD66B0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Jaromír Mynarčík - Programátor: práce se soubory</a:t>
          </a:r>
          <a:endParaRPr lang="en-US" sz="2600" kern="1200"/>
        </a:p>
      </dsp:txBody>
      <dsp:txXfrm>
        <a:off x="4155097" y="1088253"/>
        <a:ext cx="2959127" cy="1837317"/>
      </dsp:txXfrm>
    </dsp:sp>
    <dsp:sp modelId="{F54AF281-D0CD-4B80-A950-6D954E70108E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3DC77-6C18-4DB2-95C4-A5ADE3F1CA1E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Tomáš Rosa - Programátor: malování, generování obrázků</a:t>
          </a:r>
          <a:endParaRPr lang="en-US" sz="26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16.01.2025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cs-CZ" sz="4800">
                <a:solidFill>
                  <a:srgbClr val="FFFFFF"/>
                </a:solidFill>
              </a:rPr>
              <a:t>Malování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cs-CZ">
                <a:solidFill>
                  <a:srgbClr val="FFFFFF"/>
                </a:solidFill>
              </a:rPr>
              <a:t>Lukáš Markel, Jaromír Mynarčík, Tomáš Rosa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rázek 1" descr="Obsah obrázku text, motýl, Můry a motýli, bezobratlý&#10;&#10;Popis se vygeneroval automaticky.">
            <a:extLst>
              <a:ext uri="{FF2B5EF4-FFF2-40B4-BE49-F238E27FC236}">
                <a16:creationId xmlns:a16="http://schemas.microsoft.com/office/drawing/2014/main" id="{26C9B218-F15C-B647-81A7-091F247F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81" y="457200"/>
            <a:ext cx="843063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A2436B0-E3B5-E030-907F-235B4ED9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Děkujeme za pozornost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CFD2C1-7F2A-8FEC-EDED-CFC2E2E0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O týmu</a:t>
            </a:r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DB2D25F1-0C48-C794-D2D3-9DDE317EF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2017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14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4F735DB-0FE1-01CF-1FC1-D3CB5934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>
                <a:solidFill>
                  <a:srgbClr val="FFFFFF"/>
                </a:solidFill>
              </a:rPr>
              <a:t>Funkcionality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272CE8-F3C6-3523-A61D-66135E25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Malování</a:t>
            </a:r>
          </a:p>
          <a:p>
            <a:r>
              <a:rPr lang="cs-CZ" dirty="0"/>
              <a:t>Paleta barev</a:t>
            </a:r>
          </a:p>
          <a:p>
            <a:r>
              <a:rPr lang="cs-CZ" dirty="0"/>
              <a:t>Změna velikosti štětce</a:t>
            </a:r>
          </a:p>
          <a:p>
            <a:r>
              <a:rPr lang="cs-CZ" dirty="0"/>
              <a:t>Guma</a:t>
            </a:r>
          </a:p>
          <a:p>
            <a:r>
              <a:rPr lang="cs-CZ" dirty="0"/>
              <a:t>Náhodný generování</a:t>
            </a:r>
          </a:p>
        </p:txBody>
      </p:sp>
    </p:spTree>
    <p:extLst>
      <p:ext uri="{BB962C8B-B14F-4D97-AF65-F5344CB8AC3E}">
        <p14:creationId xmlns:p14="http://schemas.microsoft.com/office/powerpoint/2010/main" val="66825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B2BDC63-16EC-0EAC-051C-D50901FF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>
                <a:solidFill>
                  <a:srgbClr val="FFFFFF"/>
                </a:solidFill>
              </a:rPr>
              <a:t>Funkcionality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4ADE63-E8D5-BBFE-373B-D66D8BC9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Vkládání obrázků</a:t>
            </a:r>
          </a:p>
          <a:p>
            <a:r>
              <a:rPr lang="cs-CZ" dirty="0"/>
              <a:t>Úprava obrázků pomocí filtrů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cs-CZ" dirty="0"/>
              <a:t>Negative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cs-CZ" err="1"/>
              <a:t>Threshold</a:t>
            </a:r>
            <a:endParaRPr lang="cs-CZ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cs-CZ" dirty="0"/>
              <a:t>RGB </a:t>
            </a:r>
            <a:r>
              <a:rPr lang="cs-CZ" err="1"/>
              <a:t>Adjust</a:t>
            </a:r>
            <a:endParaRPr lang="cs-CZ" dirty="0"/>
          </a:p>
          <a:p>
            <a:r>
              <a:rPr lang="cs-CZ" dirty="0"/>
              <a:t>Uložení</a:t>
            </a:r>
          </a:p>
          <a:p>
            <a:r>
              <a:rPr lang="cs-CZ" dirty="0"/>
              <a:t>Vypnutí</a:t>
            </a:r>
          </a:p>
        </p:txBody>
      </p:sp>
    </p:spTree>
    <p:extLst>
      <p:ext uri="{BB962C8B-B14F-4D97-AF65-F5344CB8AC3E}">
        <p14:creationId xmlns:p14="http://schemas.microsoft.com/office/powerpoint/2010/main" val="245643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F6ED49-CCFB-8C17-09A1-58743CEC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>
                <a:solidFill>
                  <a:srgbClr val="FFFFFF"/>
                </a:solidFill>
              </a:rPr>
              <a:t>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2D1961-F3D3-DD15-0597-714AD5E22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Velké množství barev</a:t>
            </a:r>
          </a:p>
          <a:p>
            <a:r>
              <a:rPr lang="cs-CZ" dirty="0"/>
              <a:t>Přehledný filtry</a:t>
            </a:r>
          </a:p>
          <a:p>
            <a:r>
              <a:rPr lang="cs-CZ" dirty="0"/>
              <a:t>Žádný nadbytečný design</a:t>
            </a:r>
          </a:p>
          <a:p>
            <a:r>
              <a:rPr lang="cs-CZ" dirty="0"/>
              <a:t>Funkční </a:t>
            </a:r>
            <a:r>
              <a:rPr lang="cs-CZ" err="1"/>
              <a:t>resize</a:t>
            </a:r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272490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71FD65-2E86-B474-825B-7549BFB2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>
                <a:solidFill>
                  <a:srgbClr val="FFFFFF"/>
                </a:solidFill>
              </a:rPr>
              <a:t>Nevýhody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73AA86-2F03-7294-090C-D0315C82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Menší přehlednost u vkládání obrázků</a:t>
            </a:r>
          </a:p>
          <a:p>
            <a:r>
              <a:rPr lang="cs-CZ" dirty="0"/>
              <a:t>Nemožnost vrácení předchozího kroku</a:t>
            </a:r>
          </a:p>
          <a:p>
            <a:r>
              <a:rPr lang="cs-CZ" dirty="0"/>
              <a:t>Existence dalších podobných SW</a:t>
            </a:r>
          </a:p>
        </p:txBody>
      </p:sp>
    </p:spTree>
    <p:extLst>
      <p:ext uri="{BB962C8B-B14F-4D97-AF65-F5344CB8AC3E}">
        <p14:creationId xmlns:p14="http://schemas.microsoft.com/office/powerpoint/2010/main" val="388376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4C5811-4AD4-63AE-A12D-67231AD5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>
                <a:solidFill>
                  <a:srgbClr val="FFFFFF"/>
                </a:solidFill>
              </a:rPr>
              <a:t>Použité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795E98-DA01-E780-20CA-EF1BDABC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Programovací jazyk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cs-CZ" dirty="0"/>
              <a:t>Java</a:t>
            </a:r>
          </a:p>
          <a:p>
            <a:r>
              <a:rPr lang="cs-CZ" dirty="0"/>
              <a:t>Vývojové prostředí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cs-CZ" err="1"/>
              <a:t>Visual</a:t>
            </a:r>
            <a:r>
              <a:rPr lang="cs-CZ" dirty="0"/>
              <a:t> studio </a:t>
            </a:r>
            <a:r>
              <a:rPr lang="cs-CZ" err="1"/>
              <a:t>code</a:t>
            </a:r>
            <a:endParaRPr lang="cs-CZ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cs-CZ" err="1"/>
              <a:t>IntelliJ</a:t>
            </a:r>
            <a:r>
              <a:rPr lang="cs-CZ" dirty="0"/>
              <a:t> Idea</a:t>
            </a:r>
          </a:p>
          <a:p>
            <a:r>
              <a:rPr lang="cs-CZ" dirty="0"/>
              <a:t>Komunikační prostředky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cs-CZ" err="1"/>
              <a:t>Discord</a:t>
            </a:r>
            <a:endParaRPr lang="cs-CZ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cs-CZ" dirty="0"/>
              <a:t>GitHub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cs-CZ" dirty="0"/>
              <a:t>Instagram</a:t>
            </a:r>
          </a:p>
        </p:txBody>
      </p:sp>
    </p:spTree>
    <p:extLst>
      <p:ext uri="{BB962C8B-B14F-4D97-AF65-F5344CB8AC3E}">
        <p14:creationId xmlns:p14="http://schemas.microsoft.com/office/powerpoint/2010/main" val="155857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Zástupný obsah 5" descr="Obsah obrázku text, snímek obrazovky, Písmo, diagram&#10;&#10;Popis se vygeneroval automaticky.">
            <a:extLst>
              <a:ext uri="{FF2B5EF4-FFF2-40B4-BE49-F238E27FC236}">
                <a16:creationId xmlns:a16="http://schemas.microsoft.com/office/drawing/2014/main" id="{82270FD2-C187-CDA3-3544-113D89619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680" y="457200"/>
            <a:ext cx="84606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7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 descr="Obsah obrázku snímek obrazovky, Barevnost, text, nachový&#10;&#10;Popis se vygeneroval automaticky.">
            <a:extLst>
              <a:ext uri="{FF2B5EF4-FFF2-40B4-BE49-F238E27FC236}">
                <a16:creationId xmlns:a16="http://schemas.microsoft.com/office/drawing/2014/main" id="{620F09C8-7596-5DC3-58D4-E8825DCC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66" y="457200"/>
            <a:ext cx="837126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9295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celář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Motiv systému Office</vt:lpstr>
      <vt:lpstr>Malování</vt:lpstr>
      <vt:lpstr>O týmu</vt:lpstr>
      <vt:lpstr>Funkcionality aplikace</vt:lpstr>
      <vt:lpstr>Funkcionality aplikace</vt:lpstr>
      <vt:lpstr>Výhody</vt:lpstr>
      <vt:lpstr>Nevýhody</vt:lpstr>
      <vt:lpstr>Použité technologie</vt:lpstr>
      <vt:lpstr>Prezentace aplikace PowerPoint</vt:lpstr>
      <vt:lpstr>Prezentace aplikace PowerPoint</vt:lpstr>
      <vt:lpstr>Prezentace aplikace PowerPoint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128</cp:revision>
  <dcterms:created xsi:type="dcterms:W3CDTF">2025-01-16T19:15:45Z</dcterms:created>
  <dcterms:modified xsi:type="dcterms:W3CDTF">2025-01-16T20:03:24Z</dcterms:modified>
</cp:coreProperties>
</file>