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29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999" y="762000"/>
            <a:ext cx="599440" cy="47218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2624" y="1272539"/>
            <a:ext cx="7181850" cy="343738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3399" y="484631"/>
            <a:ext cx="7816596" cy="42016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19604" y="1290955"/>
            <a:ext cx="4304791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71F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171F2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881628" cy="224180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767328" cy="220522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75347" y="3892296"/>
            <a:ext cx="2168652" cy="125120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66787" y="3933444"/>
            <a:ext cx="2077211" cy="121005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06424" y="597408"/>
            <a:ext cx="7067550" cy="74752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71F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88516" y="1568711"/>
            <a:ext cx="3287395" cy="3207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171F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28386" y="1568711"/>
            <a:ext cx="3171190" cy="2646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171F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71F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3881628" cy="224180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3767328" cy="220522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75347" y="3892295"/>
            <a:ext cx="2168652" cy="125120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066788" y="3933444"/>
            <a:ext cx="2077211" cy="12100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2751" y="564261"/>
            <a:ext cx="7778496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71F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6210" y="1376934"/>
            <a:ext cx="6391909" cy="2423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71F2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20277" y="4802378"/>
            <a:ext cx="247015" cy="257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jpg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jp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7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jpg"/><Relationship Id="rId4" Type="http://schemas.openxmlformats.org/officeDocument/2006/relationships/image" Target="../media/image7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2.png"/><Relationship Id="rId7" Type="http://schemas.openxmlformats.org/officeDocument/2006/relationships/image" Target="../media/image8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3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6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jp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025897" y="0"/>
              <a:ext cx="4118610" cy="5143500"/>
            </a:xfrm>
            <a:custGeom>
              <a:avLst/>
              <a:gdLst/>
              <a:ahLst/>
              <a:cxnLst/>
              <a:rect l="l" t="t" r="r" b="b"/>
              <a:pathLst>
                <a:path w="4118609" h="5143500">
                  <a:moveTo>
                    <a:pt x="0" y="5143500"/>
                  </a:moveTo>
                  <a:lnTo>
                    <a:pt x="4118102" y="5143500"/>
                  </a:lnTo>
                  <a:lnTo>
                    <a:pt x="4118102" y="0"/>
                  </a:lnTo>
                  <a:lnTo>
                    <a:pt x="0" y="0"/>
                  </a:lnTo>
                  <a:lnTo>
                    <a:pt x="0" y="5143500"/>
                  </a:lnTo>
                  <a:close/>
                </a:path>
              </a:pathLst>
            </a:custGeom>
            <a:solidFill>
              <a:srgbClr val="2B373C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071" y="1952244"/>
              <a:ext cx="3576066" cy="132359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43280" y="2024888"/>
            <a:ext cx="3084195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b="1" spc="-70" dirty="0">
                <a:solidFill>
                  <a:srgbClr val="FFFFFF"/>
                </a:solidFill>
                <a:latin typeface="Trebuchet MS"/>
                <a:cs typeface="Trebuchet MS"/>
              </a:rPr>
              <a:t>Dom</a:t>
            </a:r>
            <a:r>
              <a:rPr sz="3200" b="1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b="1" spc="-12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200" b="1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-55" dirty="0">
                <a:solidFill>
                  <a:srgbClr val="FFFFFF"/>
                </a:solidFill>
                <a:latin typeface="Trebuchet MS"/>
                <a:cs typeface="Trebuchet MS"/>
              </a:rPr>
              <a:t>4  </a:t>
            </a:r>
            <a:r>
              <a:rPr sz="3200" b="1" spc="-60" dirty="0">
                <a:solidFill>
                  <a:srgbClr val="FFFFFF"/>
                </a:solidFill>
                <a:latin typeface="Trebuchet MS"/>
                <a:cs typeface="Trebuchet MS"/>
              </a:rPr>
              <a:t>Net</a:t>
            </a:r>
            <a:r>
              <a:rPr sz="3200" b="1" spc="-10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b="1" spc="-130" dirty="0">
                <a:solidFill>
                  <a:srgbClr val="FFFFFF"/>
                </a:solidFill>
                <a:latin typeface="Trebuchet MS"/>
                <a:cs typeface="Trebuchet MS"/>
              </a:rPr>
              <a:t>ork</a:t>
            </a:r>
            <a:r>
              <a:rPr sz="3200" b="1" spc="-2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-125" dirty="0">
                <a:solidFill>
                  <a:srgbClr val="FFFFFF"/>
                </a:solidFill>
                <a:latin typeface="Trebuchet MS"/>
                <a:cs typeface="Trebuchet MS"/>
              </a:rPr>
              <a:t>Secu</a:t>
            </a:r>
            <a:r>
              <a:rPr sz="3200" b="1" spc="-114" dirty="0">
                <a:solidFill>
                  <a:srgbClr val="FFFFFF"/>
                </a:solidFill>
                <a:latin typeface="Trebuchet MS"/>
                <a:cs typeface="Trebuchet MS"/>
              </a:rPr>
              <a:t>rity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100065" y="1398270"/>
            <a:ext cx="3111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70" dirty="0">
                <a:solidFill>
                  <a:srgbClr val="FFFFFF"/>
                </a:solidFill>
              </a:rPr>
              <a:t>Dom</a:t>
            </a:r>
            <a:r>
              <a:rPr sz="3200" spc="-65" dirty="0">
                <a:solidFill>
                  <a:srgbClr val="FFFFFF"/>
                </a:solidFill>
              </a:rPr>
              <a:t>a</a:t>
            </a:r>
            <a:r>
              <a:rPr sz="3200" spc="-125" dirty="0">
                <a:solidFill>
                  <a:srgbClr val="FFFFFF"/>
                </a:solidFill>
              </a:rPr>
              <a:t>in</a:t>
            </a:r>
            <a:r>
              <a:rPr sz="3200" spc="-265" dirty="0">
                <a:solidFill>
                  <a:srgbClr val="FFFFFF"/>
                </a:solidFill>
              </a:rPr>
              <a:t> </a:t>
            </a:r>
            <a:r>
              <a:rPr sz="3200" spc="-85" dirty="0">
                <a:solidFill>
                  <a:srgbClr val="FFFFFF"/>
                </a:solidFill>
              </a:rPr>
              <a:t>4</a:t>
            </a:r>
            <a:r>
              <a:rPr sz="3200" spc="-275" dirty="0">
                <a:solidFill>
                  <a:srgbClr val="FFFFFF"/>
                </a:solidFill>
              </a:rPr>
              <a:t> </a:t>
            </a:r>
            <a:r>
              <a:rPr sz="3200" spc="-80" dirty="0">
                <a:solidFill>
                  <a:srgbClr val="FFFFFF"/>
                </a:solidFill>
              </a:rPr>
              <a:t>Agen</a:t>
            </a:r>
            <a:r>
              <a:rPr sz="3200" spc="-85" dirty="0">
                <a:solidFill>
                  <a:srgbClr val="FFFFFF"/>
                </a:solidFill>
              </a:rPr>
              <a:t>da</a:t>
            </a:r>
            <a:endParaRPr sz="3200"/>
          </a:p>
        </p:txBody>
      </p:sp>
      <p:sp>
        <p:nvSpPr>
          <p:cNvPr id="11" name="object 11"/>
          <p:cNvSpPr/>
          <p:nvPr/>
        </p:nvSpPr>
        <p:spPr>
          <a:xfrm>
            <a:off x="4994147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499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75250" y="2042541"/>
            <a:ext cx="29895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Mod</a:t>
            </a:r>
            <a:r>
              <a:rPr sz="17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17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le</a:t>
            </a:r>
            <a:r>
              <a:rPr sz="17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sz="17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17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17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ndersta</a:t>
            </a:r>
            <a:r>
              <a:rPr sz="17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7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7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26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7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omp</a:t>
            </a:r>
            <a:r>
              <a:rPr sz="17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uter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89650" y="2249805"/>
            <a:ext cx="108966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Networking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87950" y="2664333"/>
            <a:ext cx="35458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7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Module</a:t>
            </a:r>
            <a:r>
              <a:rPr sz="17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2:</a:t>
            </a:r>
            <a:r>
              <a:rPr sz="17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Understand</a:t>
            </a:r>
            <a:r>
              <a:rPr sz="17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Network</a:t>
            </a:r>
            <a:r>
              <a:rPr sz="17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(Cyber)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02350" y="2871292"/>
            <a:ext cx="1834514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7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Threats</a:t>
            </a:r>
            <a:r>
              <a:rPr sz="17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7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nd</a:t>
            </a:r>
            <a:r>
              <a:rPr sz="17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Attacks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75250" y="3286505"/>
            <a:ext cx="3663315" cy="90741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927100" marR="5080" indent="-914400">
              <a:lnSpc>
                <a:spcPct val="80000"/>
              </a:lnSpc>
              <a:spcBef>
                <a:spcPts val="509"/>
              </a:spcBef>
            </a:pPr>
            <a:r>
              <a:rPr sz="17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Module</a:t>
            </a:r>
            <a:r>
              <a:rPr sz="17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3:</a:t>
            </a:r>
            <a:r>
              <a:rPr sz="17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Understand</a:t>
            </a:r>
            <a:r>
              <a:rPr sz="17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Network</a:t>
            </a:r>
            <a:r>
              <a:rPr sz="17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Security </a:t>
            </a:r>
            <a:r>
              <a:rPr sz="1700" spc="-5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Infrastructure</a:t>
            </a:r>
            <a:endParaRPr sz="1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7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17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od</a:t>
            </a:r>
            <a:r>
              <a:rPr sz="17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17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le</a:t>
            </a:r>
            <a:r>
              <a:rPr sz="17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sz="17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17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7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17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mmary</a:t>
            </a:r>
            <a:r>
              <a:rPr sz="17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7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7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d </a:t>
            </a:r>
            <a:r>
              <a:rPr sz="17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7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eview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19878" y="2657094"/>
            <a:ext cx="3674745" cy="500380"/>
          </a:xfrm>
          <a:custGeom>
            <a:avLst/>
            <a:gdLst/>
            <a:ahLst/>
            <a:cxnLst/>
            <a:rect l="l" t="t" r="r" b="b"/>
            <a:pathLst>
              <a:path w="3674745" h="500380">
                <a:moveTo>
                  <a:pt x="0" y="499871"/>
                </a:moveTo>
                <a:lnTo>
                  <a:pt x="3674364" y="499871"/>
                </a:lnTo>
                <a:lnTo>
                  <a:pt x="3674364" y="0"/>
                </a:lnTo>
                <a:lnTo>
                  <a:pt x="0" y="0"/>
                </a:lnTo>
                <a:lnTo>
                  <a:pt x="0" y="499871"/>
                </a:lnTo>
                <a:close/>
              </a:path>
            </a:pathLst>
          </a:custGeom>
          <a:ln w="25400">
            <a:solidFill>
              <a:srgbClr val="3DF3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744" y="495300"/>
            <a:ext cx="7282433" cy="74752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313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Security</a:t>
            </a:r>
            <a:r>
              <a:rPr spc="-225" dirty="0"/>
              <a:t> </a:t>
            </a:r>
            <a:r>
              <a:rPr spc="-55" dirty="0"/>
              <a:t>Solutions</a:t>
            </a:r>
            <a:r>
              <a:rPr spc="-210" dirty="0"/>
              <a:t> </a:t>
            </a:r>
            <a:r>
              <a:rPr spc="-95" dirty="0"/>
              <a:t>to</a:t>
            </a:r>
            <a:r>
              <a:rPr spc="-210" dirty="0"/>
              <a:t> </a:t>
            </a:r>
            <a:r>
              <a:rPr spc="-100" dirty="0"/>
              <a:t>Detect/Prevent</a:t>
            </a:r>
            <a:r>
              <a:rPr spc="-215" dirty="0"/>
              <a:t> </a:t>
            </a:r>
            <a:r>
              <a:rPr spc="-70" dirty="0"/>
              <a:t>attacks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992879" y="1135380"/>
            <a:ext cx="5141595" cy="4008120"/>
            <a:chOff x="3992879" y="1135380"/>
            <a:chExt cx="5141595" cy="40081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9283" y="4797554"/>
              <a:ext cx="384822" cy="345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92879" y="1595688"/>
              <a:ext cx="4862957" cy="343192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87951" y="1790700"/>
              <a:ext cx="4293108" cy="28620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91911" y="1135380"/>
              <a:ext cx="524256" cy="55778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77341" y="1157986"/>
            <a:ext cx="6697345" cy="331342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80"/>
              </a:spcBef>
            </a:pPr>
            <a:r>
              <a:rPr sz="1800" b="1" spc="-80" dirty="0">
                <a:solidFill>
                  <a:srgbClr val="171F21"/>
                </a:solidFill>
                <a:latin typeface="Trebuchet MS"/>
                <a:cs typeface="Trebuchet MS"/>
              </a:rPr>
              <a:t>Detecti</a:t>
            </a:r>
            <a:r>
              <a:rPr sz="1800" b="1" spc="-65" dirty="0">
                <a:solidFill>
                  <a:srgbClr val="171F21"/>
                </a:solidFill>
                <a:latin typeface="Trebuchet MS"/>
                <a:cs typeface="Trebuchet MS"/>
              </a:rPr>
              <a:t>on</a:t>
            </a:r>
            <a:r>
              <a:rPr sz="1800" b="1" spc="-17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800" b="1" spc="-70" dirty="0">
                <a:solidFill>
                  <a:srgbClr val="171F21"/>
                </a:solidFill>
                <a:latin typeface="Trebuchet MS"/>
                <a:cs typeface="Trebuchet MS"/>
              </a:rPr>
              <a:t>Only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40" dirty="0">
                <a:solidFill>
                  <a:srgbClr val="171F21"/>
                </a:solidFill>
                <a:latin typeface="Trebuchet MS"/>
                <a:cs typeface="Trebuchet MS"/>
              </a:rPr>
              <a:t>In</a:t>
            </a:r>
            <a:r>
              <a:rPr sz="1800" b="1" spc="-30" dirty="0">
                <a:solidFill>
                  <a:srgbClr val="171F21"/>
                </a:solidFill>
                <a:latin typeface="Trebuchet MS"/>
                <a:cs typeface="Trebuchet MS"/>
              </a:rPr>
              <a:t>t</a:t>
            </a:r>
            <a:r>
              <a:rPr sz="1800" b="1" spc="-35" dirty="0">
                <a:solidFill>
                  <a:srgbClr val="171F21"/>
                </a:solidFill>
                <a:latin typeface="Trebuchet MS"/>
                <a:cs typeface="Trebuchet MS"/>
              </a:rPr>
              <a:t>rus</a:t>
            </a:r>
            <a:r>
              <a:rPr sz="1800" b="1" spc="-70" dirty="0">
                <a:solidFill>
                  <a:srgbClr val="171F21"/>
                </a:solidFill>
                <a:latin typeface="Trebuchet MS"/>
                <a:cs typeface="Trebuchet MS"/>
              </a:rPr>
              <a:t>ion</a:t>
            </a:r>
            <a:r>
              <a:rPr sz="1800" b="1" spc="-14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800" b="1" spc="-80" dirty="0">
                <a:solidFill>
                  <a:srgbClr val="171F21"/>
                </a:solidFill>
                <a:latin typeface="Trebuchet MS"/>
                <a:cs typeface="Trebuchet MS"/>
              </a:rPr>
              <a:t>Detecti</a:t>
            </a:r>
            <a:r>
              <a:rPr sz="1800" b="1" spc="-65" dirty="0">
                <a:solidFill>
                  <a:srgbClr val="171F21"/>
                </a:solidFill>
                <a:latin typeface="Trebuchet MS"/>
                <a:cs typeface="Trebuchet MS"/>
              </a:rPr>
              <a:t>on</a:t>
            </a:r>
            <a:r>
              <a:rPr sz="1800" b="1" spc="-17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800" b="1" spc="25" dirty="0">
                <a:solidFill>
                  <a:srgbClr val="171F21"/>
                </a:solidFill>
                <a:latin typeface="Trebuchet MS"/>
                <a:cs typeface="Trebuchet MS"/>
              </a:rPr>
              <a:t>Sys</a:t>
            </a:r>
            <a:r>
              <a:rPr sz="1800" b="1" spc="-75" dirty="0">
                <a:solidFill>
                  <a:srgbClr val="171F21"/>
                </a:solidFill>
                <a:latin typeface="Trebuchet MS"/>
                <a:cs typeface="Trebuchet MS"/>
              </a:rPr>
              <a:t>tem</a:t>
            </a:r>
            <a:r>
              <a:rPr sz="1800" b="1" spc="-5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171F21"/>
                </a:solidFill>
                <a:latin typeface="Trebuchet MS"/>
                <a:cs typeface="Trebuchet MS"/>
              </a:rPr>
              <a:t>(IDS</a:t>
            </a:r>
            <a:r>
              <a:rPr sz="1800" b="1" spc="-110" dirty="0">
                <a:solidFill>
                  <a:srgbClr val="171F21"/>
                </a:solidFill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  <a:p>
            <a:pPr marL="12700" marR="3536950">
              <a:lnSpc>
                <a:spcPct val="100499"/>
              </a:lnSpc>
              <a:spcBef>
                <a:spcPts val="2110"/>
              </a:spcBef>
            </a:pPr>
            <a:r>
              <a:rPr sz="1800" spc="-18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8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I</a:t>
            </a:r>
            <a:r>
              <a:rPr sz="18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8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tr</a:t>
            </a:r>
            <a:r>
              <a:rPr sz="18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u</a:t>
            </a:r>
            <a:r>
              <a:rPr sz="18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sion</a:t>
            </a:r>
            <a:r>
              <a:rPr sz="1800" spc="-1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De</a:t>
            </a:r>
            <a:r>
              <a:rPr sz="18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8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ection</a:t>
            </a:r>
            <a:r>
              <a:rPr sz="18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35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800" spc="-50" dirty="0">
                <a:solidFill>
                  <a:srgbClr val="171F21"/>
                </a:solidFill>
                <a:latin typeface="Lucida Sans Unicode"/>
                <a:cs typeface="Lucida Sans Unicode"/>
              </a:rPr>
              <a:t>y</a:t>
            </a:r>
            <a:r>
              <a:rPr sz="18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st</a:t>
            </a:r>
            <a:r>
              <a:rPr sz="18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m </a:t>
            </a:r>
            <a:r>
              <a:rPr sz="18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is  a</a:t>
            </a:r>
            <a:r>
              <a:rPr sz="1800" spc="-18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b="1" spc="-90" dirty="0">
                <a:solidFill>
                  <a:srgbClr val="171F21"/>
                </a:solidFill>
                <a:latin typeface="Trebuchet MS"/>
                <a:cs typeface="Trebuchet MS"/>
              </a:rPr>
              <a:t>d</a:t>
            </a:r>
            <a:r>
              <a:rPr sz="1800" b="1" spc="-105" dirty="0">
                <a:solidFill>
                  <a:srgbClr val="171F21"/>
                </a:solidFill>
                <a:latin typeface="Trebuchet MS"/>
                <a:cs typeface="Trebuchet MS"/>
              </a:rPr>
              <a:t>e</a:t>
            </a:r>
            <a:r>
              <a:rPr sz="1800" b="1" spc="-85" dirty="0">
                <a:solidFill>
                  <a:srgbClr val="171F21"/>
                </a:solidFill>
                <a:latin typeface="Trebuchet MS"/>
                <a:cs typeface="Trebuchet MS"/>
              </a:rPr>
              <a:t>v</a:t>
            </a:r>
            <a:r>
              <a:rPr sz="1800" b="1" spc="-45" dirty="0">
                <a:solidFill>
                  <a:srgbClr val="171F21"/>
                </a:solidFill>
                <a:latin typeface="Trebuchet MS"/>
                <a:cs typeface="Trebuchet MS"/>
              </a:rPr>
              <a:t>i</a:t>
            </a:r>
            <a:r>
              <a:rPr sz="1800" b="1" spc="-120" dirty="0">
                <a:solidFill>
                  <a:srgbClr val="171F21"/>
                </a:solidFill>
                <a:latin typeface="Trebuchet MS"/>
                <a:cs typeface="Trebuchet MS"/>
              </a:rPr>
              <a:t>ce</a:t>
            </a:r>
            <a:r>
              <a:rPr sz="1800" b="1" spc="-15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or</a:t>
            </a:r>
            <a:r>
              <a:rPr sz="18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b="1" spc="-5" dirty="0">
                <a:solidFill>
                  <a:srgbClr val="171F21"/>
                </a:solidFill>
                <a:latin typeface="Trebuchet MS"/>
                <a:cs typeface="Trebuchet MS"/>
              </a:rPr>
              <a:t>so</a:t>
            </a:r>
            <a:r>
              <a:rPr sz="1800" b="1" dirty="0">
                <a:solidFill>
                  <a:srgbClr val="171F21"/>
                </a:solidFill>
                <a:latin typeface="Trebuchet MS"/>
                <a:cs typeface="Trebuchet MS"/>
              </a:rPr>
              <a:t>f</a:t>
            </a:r>
            <a:r>
              <a:rPr sz="1800" b="1" spc="-30" dirty="0">
                <a:solidFill>
                  <a:srgbClr val="171F21"/>
                </a:solidFill>
                <a:latin typeface="Trebuchet MS"/>
                <a:cs typeface="Trebuchet MS"/>
              </a:rPr>
              <a:t>t</a:t>
            </a:r>
            <a:r>
              <a:rPr sz="1800" b="1" spc="-50" dirty="0">
                <a:solidFill>
                  <a:srgbClr val="171F21"/>
                </a:solidFill>
                <a:latin typeface="Trebuchet MS"/>
                <a:cs typeface="Trebuchet MS"/>
              </a:rPr>
              <a:t>w</a:t>
            </a:r>
            <a:r>
              <a:rPr sz="1800" b="1" spc="-80" dirty="0">
                <a:solidFill>
                  <a:srgbClr val="171F21"/>
                </a:solidFill>
                <a:latin typeface="Trebuchet MS"/>
                <a:cs typeface="Trebuchet MS"/>
              </a:rPr>
              <a:t>a</a:t>
            </a:r>
            <a:r>
              <a:rPr sz="1800" b="1" spc="-60" dirty="0">
                <a:solidFill>
                  <a:srgbClr val="171F21"/>
                </a:solidFill>
                <a:latin typeface="Trebuchet MS"/>
                <a:cs typeface="Trebuchet MS"/>
              </a:rPr>
              <a:t>r</a:t>
            </a:r>
            <a:r>
              <a:rPr sz="1800" b="1" spc="-120" dirty="0">
                <a:solidFill>
                  <a:srgbClr val="171F21"/>
                </a:solidFill>
                <a:latin typeface="Trebuchet MS"/>
                <a:cs typeface="Trebuchet MS"/>
              </a:rPr>
              <a:t>e</a:t>
            </a:r>
            <a:r>
              <a:rPr sz="1800" b="1" spc="-16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800" b="1" spc="-55" dirty="0">
                <a:solidFill>
                  <a:srgbClr val="171F21"/>
                </a:solidFill>
                <a:latin typeface="Trebuchet MS"/>
                <a:cs typeface="Trebuchet MS"/>
              </a:rPr>
              <a:t>ap</a:t>
            </a:r>
            <a:r>
              <a:rPr sz="1800" b="1" spc="-70" dirty="0">
                <a:solidFill>
                  <a:srgbClr val="171F21"/>
                </a:solidFill>
                <a:latin typeface="Trebuchet MS"/>
                <a:cs typeface="Trebuchet MS"/>
              </a:rPr>
              <a:t>plic</a:t>
            </a:r>
            <a:r>
              <a:rPr sz="1800" b="1" spc="-80" dirty="0">
                <a:solidFill>
                  <a:srgbClr val="171F21"/>
                </a:solidFill>
                <a:latin typeface="Trebuchet MS"/>
                <a:cs typeface="Trebuchet MS"/>
              </a:rPr>
              <a:t>a</a:t>
            </a:r>
            <a:r>
              <a:rPr sz="1800" b="1" spc="-75" dirty="0">
                <a:solidFill>
                  <a:srgbClr val="171F21"/>
                </a:solidFill>
                <a:latin typeface="Trebuchet MS"/>
                <a:cs typeface="Trebuchet MS"/>
              </a:rPr>
              <a:t>t</a:t>
            </a:r>
            <a:r>
              <a:rPr sz="1800" b="1" spc="-55" dirty="0">
                <a:solidFill>
                  <a:srgbClr val="171F21"/>
                </a:solidFill>
                <a:latin typeface="Trebuchet MS"/>
                <a:cs typeface="Trebuchet MS"/>
              </a:rPr>
              <a:t>i</a:t>
            </a:r>
            <a:r>
              <a:rPr sz="1800" b="1" spc="-50" dirty="0">
                <a:solidFill>
                  <a:srgbClr val="171F21"/>
                </a:solidFill>
                <a:latin typeface="Trebuchet MS"/>
                <a:cs typeface="Trebuchet MS"/>
              </a:rPr>
              <a:t>on  </a:t>
            </a:r>
            <a:r>
              <a:rPr sz="18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h</a:t>
            </a:r>
            <a:r>
              <a:rPr sz="18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at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moni</a:t>
            </a:r>
            <a:r>
              <a:rPr sz="18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8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ors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8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800" spc="-50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8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w</a:t>
            </a:r>
            <a:r>
              <a:rPr sz="18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o</a:t>
            </a:r>
            <a:r>
              <a:rPr sz="18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rk</a:t>
            </a:r>
            <a:r>
              <a:rPr sz="18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or  </a:t>
            </a:r>
            <a:r>
              <a:rPr sz="18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syst</a:t>
            </a:r>
            <a:r>
              <a:rPr sz="18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8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ms</a:t>
            </a:r>
            <a:r>
              <a:rPr sz="18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for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malicious</a:t>
            </a:r>
            <a:r>
              <a:rPr sz="18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8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c</a:t>
            </a:r>
            <a:r>
              <a:rPr sz="18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ti</a:t>
            </a:r>
            <a:r>
              <a:rPr sz="18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vity</a:t>
            </a:r>
            <a:r>
              <a:rPr sz="18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or  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p</a:t>
            </a:r>
            <a:r>
              <a:rPr sz="1800" spc="-180" dirty="0">
                <a:solidFill>
                  <a:srgbClr val="171F21"/>
                </a:solidFill>
                <a:latin typeface="Lucida Sans Unicode"/>
                <a:cs typeface="Lucida Sans Unicode"/>
              </a:rPr>
              <a:t>o</a:t>
            </a:r>
            <a:r>
              <a:rPr sz="18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licy</a:t>
            </a:r>
            <a:r>
              <a:rPr sz="18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violations</a:t>
            </a:r>
            <a:endParaRPr sz="1800">
              <a:latin typeface="Lucida Sans Unicode"/>
              <a:cs typeface="Lucida Sans Unicode"/>
            </a:endParaRPr>
          </a:p>
          <a:p>
            <a:pPr marL="299085" indent="-287020">
              <a:lnSpc>
                <a:spcPct val="100000"/>
              </a:lnSpc>
              <a:spcBef>
                <a:spcPts val="213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H</a:t>
            </a:r>
            <a:r>
              <a:rPr sz="18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o</a:t>
            </a:r>
            <a:r>
              <a:rPr sz="18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st</a:t>
            </a:r>
            <a:r>
              <a:rPr sz="1800" spc="-17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base</a:t>
            </a:r>
            <a:r>
              <a:rPr sz="1800" spc="-185" dirty="0">
                <a:solidFill>
                  <a:srgbClr val="171F21"/>
                </a:solidFill>
                <a:latin typeface="Lucida Sans Unicode"/>
                <a:cs typeface="Lucida Sans Unicode"/>
              </a:rPr>
              <a:t>d</a:t>
            </a:r>
            <a:r>
              <a:rPr sz="1800" spc="-17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(HID</a:t>
            </a:r>
            <a:r>
              <a:rPr sz="1800" spc="-55" dirty="0">
                <a:solidFill>
                  <a:srgbClr val="171F21"/>
                </a:solidFill>
                <a:latin typeface="Lucida Sans Unicode"/>
                <a:cs typeface="Lucida Sans Unicode"/>
              </a:rPr>
              <a:t>S)</a:t>
            </a:r>
            <a:endParaRPr sz="1800">
              <a:latin typeface="Lucida Sans Unicode"/>
              <a:cs typeface="Lucida Sans Unicode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Network</a:t>
            </a:r>
            <a:r>
              <a:rPr sz="18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base</a:t>
            </a:r>
            <a:r>
              <a:rPr sz="1800" spc="-185" dirty="0">
                <a:solidFill>
                  <a:srgbClr val="171F21"/>
                </a:solidFill>
                <a:latin typeface="Lucida Sans Unicode"/>
                <a:cs typeface="Lucida Sans Unicode"/>
              </a:rPr>
              <a:t>d</a:t>
            </a:r>
            <a:r>
              <a:rPr sz="1800" spc="-17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(NIDS)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10</a:t>
            </a:fld>
            <a:endParaRPr spc="-3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744" y="495300"/>
            <a:ext cx="7282433" cy="74752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313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Security</a:t>
            </a:r>
            <a:r>
              <a:rPr spc="-225" dirty="0"/>
              <a:t> </a:t>
            </a:r>
            <a:r>
              <a:rPr spc="-55" dirty="0"/>
              <a:t>Solutions</a:t>
            </a:r>
            <a:r>
              <a:rPr spc="-210" dirty="0"/>
              <a:t> </a:t>
            </a:r>
            <a:r>
              <a:rPr spc="-95" dirty="0"/>
              <a:t>to</a:t>
            </a:r>
            <a:r>
              <a:rPr spc="-210" dirty="0"/>
              <a:t> </a:t>
            </a:r>
            <a:r>
              <a:rPr spc="-100" dirty="0"/>
              <a:t>Detect/Prevent</a:t>
            </a:r>
            <a:r>
              <a:rPr spc="-215" dirty="0"/>
              <a:t> </a:t>
            </a:r>
            <a:r>
              <a:rPr spc="-70" dirty="0"/>
              <a:t>attacks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49283" y="4797554"/>
            <a:ext cx="384822" cy="3459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2808" y="2327529"/>
            <a:ext cx="3448050" cy="2220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0"/>
              </a:spcBef>
            </a:pPr>
            <a:r>
              <a:rPr sz="18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An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I</a:t>
            </a:r>
            <a:r>
              <a:rPr sz="18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8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tr</a:t>
            </a:r>
            <a:r>
              <a:rPr sz="18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u</a:t>
            </a:r>
            <a:r>
              <a:rPr sz="18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sion</a:t>
            </a:r>
            <a:r>
              <a:rPr sz="1800" spc="-1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60" dirty="0">
                <a:solidFill>
                  <a:srgbClr val="171F21"/>
                </a:solidFill>
                <a:latin typeface="Lucida Sans Unicode"/>
                <a:cs typeface="Lucida Sans Unicode"/>
              </a:rPr>
              <a:t>Preve</a:t>
            </a:r>
            <a:r>
              <a:rPr sz="18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8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ti</a:t>
            </a:r>
            <a:r>
              <a:rPr sz="18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on</a:t>
            </a:r>
            <a:r>
              <a:rPr sz="1800" spc="-18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35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800" spc="-45" dirty="0">
                <a:solidFill>
                  <a:srgbClr val="171F21"/>
                </a:solidFill>
                <a:latin typeface="Lucida Sans Unicode"/>
                <a:cs typeface="Lucida Sans Unicode"/>
              </a:rPr>
              <a:t>y</a:t>
            </a:r>
            <a:r>
              <a:rPr sz="18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800" spc="-50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8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em</a:t>
            </a:r>
            <a:r>
              <a:rPr sz="18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is</a:t>
            </a:r>
            <a:r>
              <a:rPr sz="18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a  </a:t>
            </a:r>
            <a:r>
              <a:rPr sz="1800" b="1" spc="-90" dirty="0">
                <a:solidFill>
                  <a:srgbClr val="171F21"/>
                </a:solidFill>
                <a:latin typeface="Trebuchet MS"/>
                <a:cs typeface="Trebuchet MS"/>
              </a:rPr>
              <a:t>d</a:t>
            </a:r>
            <a:r>
              <a:rPr sz="1800" b="1" spc="-105" dirty="0">
                <a:solidFill>
                  <a:srgbClr val="171F21"/>
                </a:solidFill>
                <a:latin typeface="Trebuchet MS"/>
                <a:cs typeface="Trebuchet MS"/>
              </a:rPr>
              <a:t>e</a:t>
            </a:r>
            <a:r>
              <a:rPr sz="1800" b="1" spc="-85" dirty="0">
                <a:solidFill>
                  <a:srgbClr val="171F21"/>
                </a:solidFill>
                <a:latin typeface="Trebuchet MS"/>
                <a:cs typeface="Trebuchet MS"/>
              </a:rPr>
              <a:t>v</a:t>
            </a:r>
            <a:r>
              <a:rPr sz="1800" b="1" spc="-45" dirty="0">
                <a:solidFill>
                  <a:srgbClr val="171F21"/>
                </a:solidFill>
                <a:latin typeface="Trebuchet MS"/>
                <a:cs typeface="Trebuchet MS"/>
              </a:rPr>
              <a:t>i</a:t>
            </a:r>
            <a:r>
              <a:rPr sz="1800" b="1" spc="-120" dirty="0">
                <a:solidFill>
                  <a:srgbClr val="171F21"/>
                </a:solidFill>
                <a:latin typeface="Trebuchet MS"/>
                <a:cs typeface="Trebuchet MS"/>
              </a:rPr>
              <a:t>ce</a:t>
            </a:r>
            <a:r>
              <a:rPr sz="1800" b="1" spc="-15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or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b="1" spc="-5" dirty="0">
                <a:solidFill>
                  <a:srgbClr val="171F21"/>
                </a:solidFill>
                <a:latin typeface="Trebuchet MS"/>
                <a:cs typeface="Trebuchet MS"/>
              </a:rPr>
              <a:t>so</a:t>
            </a:r>
            <a:r>
              <a:rPr sz="1800" b="1" dirty="0">
                <a:solidFill>
                  <a:srgbClr val="171F21"/>
                </a:solidFill>
                <a:latin typeface="Trebuchet MS"/>
                <a:cs typeface="Trebuchet MS"/>
              </a:rPr>
              <a:t>f</a:t>
            </a:r>
            <a:r>
              <a:rPr sz="1800" b="1" spc="-30" dirty="0">
                <a:solidFill>
                  <a:srgbClr val="171F21"/>
                </a:solidFill>
                <a:latin typeface="Trebuchet MS"/>
                <a:cs typeface="Trebuchet MS"/>
              </a:rPr>
              <a:t>t</a:t>
            </a:r>
            <a:r>
              <a:rPr sz="1800" b="1" spc="-50" dirty="0">
                <a:solidFill>
                  <a:srgbClr val="171F21"/>
                </a:solidFill>
                <a:latin typeface="Trebuchet MS"/>
                <a:cs typeface="Trebuchet MS"/>
              </a:rPr>
              <a:t>w</a:t>
            </a:r>
            <a:r>
              <a:rPr sz="1800" b="1" spc="-80" dirty="0">
                <a:solidFill>
                  <a:srgbClr val="171F21"/>
                </a:solidFill>
                <a:latin typeface="Trebuchet MS"/>
                <a:cs typeface="Trebuchet MS"/>
              </a:rPr>
              <a:t>a</a:t>
            </a:r>
            <a:r>
              <a:rPr sz="1800" b="1" spc="-60" dirty="0">
                <a:solidFill>
                  <a:srgbClr val="171F21"/>
                </a:solidFill>
                <a:latin typeface="Trebuchet MS"/>
                <a:cs typeface="Trebuchet MS"/>
              </a:rPr>
              <a:t>r</a:t>
            </a:r>
            <a:r>
              <a:rPr sz="1800" b="1" spc="-120" dirty="0">
                <a:solidFill>
                  <a:srgbClr val="171F21"/>
                </a:solidFill>
                <a:latin typeface="Trebuchet MS"/>
                <a:cs typeface="Trebuchet MS"/>
              </a:rPr>
              <a:t>e</a:t>
            </a:r>
            <a:r>
              <a:rPr sz="1800" b="1" spc="-16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800" b="1" spc="-55" dirty="0">
                <a:solidFill>
                  <a:srgbClr val="171F21"/>
                </a:solidFill>
                <a:latin typeface="Trebuchet MS"/>
                <a:cs typeface="Trebuchet MS"/>
              </a:rPr>
              <a:t>ap</a:t>
            </a:r>
            <a:r>
              <a:rPr sz="1800" b="1" spc="-70" dirty="0">
                <a:solidFill>
                  <a:srgbClr val="171F21"/>
                </a:solidFill>
                <a:latin typeface="Trebuchet MS"/>
                <a:cs typeface="Trebuchet MS"/>
              </a:rPr>
              <a:t>plic</a:t>
            </a:r>
            <a:r>
              <a:rPr sz="1800" b="1" spc="-80" dirty="0">
                <a:solidFill>
                  <a:srgbClr val="171F21"/>
                </a:solidFill>
                <a:latin typeface="Trebuchet MS"/>
                <a:cs typeface="Trebuchet MS"/>
              </a:rPr>
              <a:t>a</a:t>
            </a:r>
            <a:r>
              <a:rPr sz="1800" b="1" spc="-75" dirty="0">
                <a:solidFill>
                  <a:srgbClr val="171F21"/>
                </a:solidFill>
                <a:latin typeface="Trebuchet MS"/>
                <a:cs typeface="Trebuchet MS"/>
              </a:rPr>
              <a:t>t</a:t>
            </a:r>
            <a:r>
              <a:rPr sz="1800" b="1" spc="-55" dirty="0">
                <a:solidFill>
                  <a:srgbClr val="171F21"/>
                </a:solidFill>
                <a:latin typeface="Trebuchet MS"/>
                <a:cs typeface="Trebuchet MS"/>
              </a:rPr>
              <a:t>i</a:t>
            </a:r>
            <a:r>
              <a:rPr sz="1800" b="1" spc="-65" dirty="0">
                <a:solidFill>
                  <a:srgbClr val="171F21"/>
                </a:solidFill>
                <a:latin typeface="Trebuchet MS"/>
                <a:cs typeface="Trebuchet MS"/>
              </a:rPr>
              <a:t>on</a:t>
            </a:r>
            <a:r>
              <a:rPr sz="1800" b="1" spc="-15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h</a:t>
            </a:r>
            <a:r>
              <a:rPr sz="1800" spc="-60" dirty="0">
                <a:solidFill>
                  <a:srgbClr val="171F21"/>
                </a:solidFill>
                <a:latin typeface="Lucida Sans Unicode"/>
                <a:cs typeface="Lucida Sans Unicode"/>
              </a:rPr>
              <a:t>at  </a:t>
            </a:r>
            <a:r>
              <a:rPr sz="1800" spc="-200" dirty="0">
                <a:solidFill>
                  <a:srgbClr val="171F21"/>
                </a:solidFill>
                <a:latin typeface="Lucida Sans Unicode"/>
                <a:cs typeface="Lucida Sans Unicode"/>
              </a:rPr>
              <a:t>m</a:t>
            </a:r>
            <a:r>
              <a:rPr sz="18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o</a:t>
            </a:r>
            <a:r>
              <a:rPr sz="18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8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it</a:t>
            </a:r>
            <a:r>
              <a:rPr sz="18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ors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8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8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800" spc="-50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8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w</a:t>
            </a:r>
            <a:r>
              <a:rPr sz="18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o</a:t>
            </a:r>
            <a:r>
              <a:rPr sz="18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rk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or</a:t>
            </a:r>
            <a:r>
              <a:rPr sz="18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syst</a:t>
            </a:r>
            <a:r>
              <a:rPr sz="18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8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ms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for  </a:t>
            </a:r>
            <a:r>
              <a:rPr sz="1800" spc="-170" dirty="0">
                <a:solidFill>
                  <a:srgbClr val="171F21"/>
                </a:solidFill>
                <a:latin typeface="Lucida Sans Unicode"/>
                <a:cs typeface="Lucida Sans Unicode"/>
              </a:rPr>
              <a:t>m</a:t>
            </a:r>
            <a:r>
              <a:rPr sz="18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8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lici</a:t>
            </a:r>
            <a:r>
              <a:rPr sz="1800" spc="-195" dirty="0">
                <a:solidFill>
                  <a:srgbClr val="171F21"/>
                </a:solidFill>
                <a:latin typeface="Lucida Sans Unicode"/>
                <a:cs typeface="Lucida Sans Unicode"/>
              </a:rPr>
              <a:t>o</a:t>
            </a:r>
            <a:r>
              <a:rPr sz="18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us</a:t>
            </a:r>
            <a:r>
              <a:rPr sz="1800" spc="-17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8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c</a:t>
            </a:r>
            <a:r>
              <a:rPr sz="18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ti</a:t>
            </a:r>
            <a:r>
              <a:rPr sz="18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vity</a:t>
            </a:r>
            <a:r>
              <a:rPr sz="18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or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policy  </a:t>
            </a:r>
            <a:r>
              <a:rPr sz="18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violati</a:t>
            </a:r>
            <a:r>
              <a:rPr sz="18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ons</a:t>
            </a:r>
            <a:r>
              <a:rPr sz="1800" spc="-17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and</a:t>
            </a:r>
            <a:r>
              <a:rPr sz="1800" spc="-18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b="1" u="heavy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blocks</a:t>
            </a:r>
            <a:r>
              <a:rPr sz="1800" b="1" spc="-1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it</a:t>
            </a:r>
            <a:endParaRPr sz="1800">
              <a:latin typeface="Lucida Sans Unicode"/>
              <a:cs typeface="Lucida Sans Unicode"/>
            </a:endParaRPr>
          </a:p>
          <a:p>
            <a:pPr marL="299085" indent="-287020">
              <a:lnSpc>
                <a:spcPct val="100000"/>
              </a:lnSpc>
              <a:spcBef>
                <a:spcPts val="2125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H</a:t>
            </a:r>
            <a:r>
              <a:rPr sz="18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o</a:t>
            </a:r>
            <a:r>
              <a:rPr sz="18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st</a:t>
            </a:r>
            <a:r>
              <a:rPr sz="1800" spc="-17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base</a:t>
            </a:r>
            <a:r>
              <a:rPr sz="1800" spc="-185" dirty="0">
                <a:solidFill>
                  <a:srgbClr val="171F21"/>
                </a:solidFill>
                <a:latin typeface="Lucida Sans Unicode"/>
                <a:cs typeface="Lucida Sans Unicode"/>
              </a:rPr>
              <a:t>d</a:t>
            </a:r>
            <a:r>
              <a:rPr sz="1800" spc="-17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55" dirty="0">
                <a:solidFill>
                  <a:srgbClr val="171F21"/>
                </a:solidFill>
                <a:latin typeface="Lucida Sans Unicode"/>
                <a:cs typeface="Lucida Sans Unicode"/>
              </a:rPr>
              <a:t>(HIPS)</a:t>
            </a:r>
            <a:endParaRPr sz="1800">
              <a:latin typeface="Lucida Sans Unicode"/>
              <a:cs typeface="Lucida Sans Unicode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Network</a:t>
            </a:r>
            <a:r>
              <a:rPr sz="18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base</a:t>
            </a:r>
            <a:r>
              <a:rPr sz="1800" spc="-185" dirty="0">
                <a:solidFill>
                  <a:srgbClr val="171F21"/>
                </a:solidFill>
                <a:latin typeface="Lucida Sans Unicode"/>
                <a:cs typeface="Lucida Sans Unicode"/>
              </a:rPr>
              <a:t>d</a:t>
            </a:r>
            <a:r>
              <a:rPr sz="1800" spc="-17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60" dirty="0">
                <a:solidFill>
                  <a:srgbClr val="171F21"/>
                </a:solidFill>
                <a:latin typeface="Lucida Sans Unicode"/>
                <a:cs typeface="Lucida Sans Unicode"/>
              </a:rPr>
              <a:t>(NIPS)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16196" y="1135380"/>
            <a:ext cx="524255" cy="55778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22808" y="1295146"/>
            <a:ext cx="755142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solidFill>
                  <a:srgbClr val="171F21"/>
                </a:solidFill>
                <a:latin typeface="Trebuchet MS"/>
                <a:cs typeface="Trebuchet MS"/>
              </a:rPr>
              <a:t>Detecti</a:t>
            </a:r>
            <a:r>
              <a:rPr sz="1800" b="1" spc="-65" dirty="0">
                <a:solidFill>
                  <a:srgbClr val="171F21"/>
                </a:solidFill>
                <a:latin typeface="Trebuchet MS"/>
                <a:cs typeface="Trebuchet MS"/>
              </a:rPr>
              <a:t>on</a:t>
            </a:r>
            <a:r>
              <a:rPr sz="1800" b="1" spc="-17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171F21"/>
                </a:solidFill>
                <a:latin typeface="Trebuchet MS"/>
                <a:cs typeface="Trebuchet MS"/>
              </a:rPr>
              <a:t>&amp;</a:t>
            </a:r>
            <a:r>
              <a:rPr sz="1800" b="1" spc="-14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800" b="1" spc="-70" dirty="0">
                <a:solidFill>
                  <a:srgbClr val="171F21"/>
                </a:solidFill>
                <a:latin typeface="Trebuchet MS"/>
                <a:cs typeface="Trebuchet MS"/>
              </a:rPr>
              <a:t>Pr</a:t>
            </a:r>
            <a:r>
              <a:rPr sz="1800" b="1" spc="-90" dirty="0">
                <a:solidFill>
                  <a:srgbClr val="171F21"/>
                </a:solidFill>
                <a:latin typeface="Trebuchet MS"/>
                <a:cs typeface="Trebuchet MS"/>
              </a:rPr>
              <a:t>e</a:t>
            </a:r>
            <a:r>
              <a:rPr sz="1800" b="1" spc="-85" dirty="0">
                <a:solidFill>
                  <a:srgbClr val="171F21"/>
                </a:solidFill>
                <a:latin typeface="Trebuchet MS"/>
                <a:cs typeface="Trebuchet MS"/>
              </a:rPr>
              <a:t>vent</a:t>
            </a:r>
            <a:r>
              <a:rPr sz="1800" b="1" spc="-45" dirty="0">
                <a:solidFill>
                  <a:srgbClr val="171F21"/>
                </a:solidFill>
                <a:latin typeface="Trebuchet MS"/>
                <a:cs typeface="Trebuchet MS"/>
              </a:rPr>
              <a:t>i</a:t>
            </a:r>
            <a:r>
              <a:rPr sz="1800" b="1" spc="-65" dirty="0">
                <a:solidFill>
                  <a:srgbClr val="171F21"/>
                </a:solidFill>
                <a:latin typeface="Trebuchet MS"/>
                <a:cs typeface="Trebuchet MS"/>
              </a:rPr>
              <a:t>on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1800" b="1" spc="-40" dirty="0">
                <a:solidFill>
                  <a:srgbClr val="171F21"/>
                </a:solidFill>
                <a:latin typeface="Trebuchet MS"/>
                <a:cs typeface="Trebuchet MS"/>
              </a:rPr>
              <a:t>In</a:t>
            </a:r>
            <a:r>
              <a:rPr sz="1800" b="1" spc="-30" dirty="0">
                <a:solidFill>
                  <a:srgbClr val="171F21"/>
                </a:solidFill>
                <a:latin typeface="Trebuchet MS"/>
                <a:cs typeface="Trebuchet MS"/>
              </a:rPr>
              <a:t>t</a:t>
            </a:r>
            <a:r>
              <a:rPr sz="1800" b="1" spc="-35" dirty="0">
                <a:solidFill>
                  <a:srgbClr val="171F21"/>
                </a:solidFill>
                <a:latin typeface="Trebuchet MS"/>
                <a:cs typeface="Trebuchet MS"/>
              </a:rPr>
              <a:t>rus</a:t>
            </a:r>
            <a:r>
              <a:rPr sz="1800" b="1" spc="-70" dirty="0">
                <a:solidFill>
                  <a:srgbClr val="171F21"/>
                </a:solidFill>
                <a:latin typeface="Trebuchet MS"/>
                <a:cs typeface="Trebuchet MS"/>
              </a:rPr>
              <a:t>ion</a:t>
            </a:r>
            <a:r>
              <a:rPr sz="1800" b="1" spc="-14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800" b="1" spc="-70" dirty="0">
                <a:solidFill>
                  <a:srgbClr val="171F21"/>
                </a:solidFill>
                <a:latin typeface="Trebuchet MS"/>
                <a:cs typeface="Trebuchet MS"/>
              </a:rPr>
              <a:t>Pr</a:t>
            </a:r>
            <a:r>
              <a:rPr sz="1800" b="1" spc="-90" dirty="0">
                <a:solidFill>
                  <a:srgbClr val="171F21"/>
                </a:solidFill>
                <a:latin typeface="Trebuchet MS"/>
                <a:cs typeface="Trebuchet MS"/>
              </a:rPr>
              <a:t>e</a:t>
            </a:r>
            <a:r>
              <a:rPr sz="1800" b="1" spc="-85" dirty="0">
                <a:solidFill>
                  <a:srgbClr val="171F21"/>
                </a:solidFill>
                <a:latin typeface="Trebuchet MS"/>
                <a:cs typeface="Trebuchet MS"/>
              </a:rPr>
              <a:t>vent</a:t>
            </a:r>
            <a:r>
              <a:rPr sz="1800" b="1" spc="-45" dirty="0">
                <a:solidFill>
                  <a:srgbClr val="171F21"/>
                </a:solidFill>
                <a:latin typeface="Trebuchet MS"/>
                <a:cs typeface="Trebuchet MS"/>
              </a:rPr>
              <a:t>i</a:t>
            </a:r>
            <a:r>
              <a:rPr sz="1800" b="1" spc="-65" dirty="0">
                <a:solidFill>
                  <a:srgbClr val="171F21"/>
                </a:solidFill>
                <a:latin typeface="Trebuchet MS"/>
                <a:cs typeface="Trebuchet MS"/>
              </a:rPr>
              <a:t>on</a:t>
            </a:r>
            <a:r>
              <a:rPr sz="1800" b="1" spc="-13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800" b="1" spc="25" dirty="0">
                <a:solidFill>
                  <a:srgbClr val="171F21"/>
                </a:solidFill>
                <a:latin typeface="Trebuchet MS"/>
                <a:cs typeface="Trebuchet MS"/>
              </a:rPr>
              <a:t>Sys</a:t>
            </a:r>
            <a:r>
              <a:rPr sz="1800" b="1" spc="-75" dirty="0">
                <a:solidFill>
                  <a:srgbClr val="171F21"/>
                </a:solidFill>
                <a:latin typeface="Trebuchet MS"/>
                <a:cs typeface="Trebuchet MS"/>
              </a:rPr>
              <a:t>tem</a:t>
            </a:r>
            <a:r>
              <a:rPr sz="1800" b="1" spc="-6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171F21"/>
                </a:solidFill>
                <a:latin typeface="Trebuchet MS"/>
                <a:cs typeface="Trebuchet MS"/>
              </a:rPr>
              <a:t>(IP</a:t>
            </a:r>
            <a:r>
              <a:rPr sz="1800" b="1" spc="-5" dirty="0">
                <a:solidFill>
                  <a:srgbClr val="171F21"/>
                </a:solidFill>
                <a:latin typeface="Trebuchet MS"/>
                <a:cs typeface="Trebuchet MS"/>
              </a:rPr>
              <a:t>S</a:t>
            </a:r>
            <a:r>
              <a:rPr sz="1800" b="1" spc="-110" dirty="0">
                <a:solidFill>
                  <a:srgbClr val="171F21"/>
                </a:solidFill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760976" y="1210055"/>
            <a:ext cx="3350260" cy="3540760"/>
            <a:chOff x="4760976" y="1210055"/>
            <a:chExt cx="3350260" cy="354076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93792" y="1210055"/>
              <a:ext cx="524256" cy="52425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60976" y="1618487"/>
              <a:ext cx="3349752" cy="19477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56048" y="1813559"/>
              <a:ext cx="2779776" cy="13776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08092" y="3371088"/>
              <a:ext cx="2042160" cy="137922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991347" y="2304110"/>
            <a:ext cx="6165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171F21"/>
                </a:solidFill>
                <a:latin typeface="Lucida Sans Unicode"/>
                <a:cs typeface="Lucida Sans Unicode"/>
              </a:rPr>
              <a:t>(NIP</a:t>
            </a:r>
            <a:r>
              <a:rPr sz="1800" spc="-60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8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)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80401" y="3780231"/>
            <a:ext cx="616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171F21"/>
                </a:solidFill>
                <a:latin typeface="Lucida Sans Unicode"/>
                <a:cs typeface="Lucida Sans Unicode"/>
              </a:rPr>
              <a:t>(HIPS)</a:t>
            </a:r>
            <a:endParaRPr sz="1800">
              <a:latin typeface="Lucida Sans Unicode"/>
              <a:cs typeface="Lucida Sans Unicode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233415" y="1726692"/>
            <a:ext cx="1457325" cy="2688590"/>
            <a:chOff x="5233415" y="1726692"/>
            <a:chExt cx="1457325" cy="268859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11467" y="1726692"/>
              <a:ext cx="169163" cy="17983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9671" y="1751076"/>
              <a:ext cx="170688" cy="16916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33415" y="4218432"/>
              <a:ext cx="169163" cy="18135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1619" y="4244340"/>
              <a:ext cx="170687" cy="1691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94603" y="4221480"/>
              <a:ext cx="169163" cy="17983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02807" y="4245864"/>
              <a:ext cx="170687" cy="16916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11</a:t>
            </a:fld>
            <a:endParaRPr spc="-3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9283" y="4797554"/>
            <a:ext cx="384822" cy="345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279904" y="0"/>
            <a:ext cx="4547870" cy="4922520"/>
            <a:chOff x="2279904" y="0"/>
            <a:chExt cx="4547870" cy="49225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6480" y="1150619"/>
              <a:ext cx="4511040" cy="37719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11039" y="0"/>
              <a:ext cx="2310384" cy="16840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35424" y="0"/>
              <a:ext cx="2209037" cy="160705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79904" y="0"/>
              <a:ext cx="2353056" cy="16840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04288" y="0"/>
              <a:ext cx="2251710" cy="1607058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84475" y="146380"/>
            <a:ext cx="348615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43455" algn="l"/>
              </a:tabLst>
            </a:pPr>
            <a:r>
              <a:rPr sz="6000" dirty="0">
                <a:solidFill>
                  <a:srgbClr val="33EB8A"/>
                </a:solidFill>
                <a:latin typeface="Arial"/>
                <a:cs typeface="Arial"/>
              </a:rPr>
              <a:t>IDS	</a:t>
            </a:r>
            <a:r>
              <a:rPr sz="6000" dirty="0">
                <a:solidFill>
                  <a:srgbClr val="006D85"/>
                </a:solidFill>
                <a:latin typeface="Arial"/>
                <a:cs typeface="Arial"/>
              </a:rPr>
              <a:t>IPS</a:t>
            </a:r>
            <a:endParaRPr sz="6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90244" y="2508478"/>
            <a:ext cx="5332730" cy="1000125"/>
            <a:chOff x="1190244" y="2508478"/>
            <a:chExt cx="5332730" cy="1000125"/>
          </a:xfrm>
        </p:grpSpPr>
        <p:sp>
          <p:nvSpPr>
            <p:cNvPr id="12" name="object 12"/>
            <p:cNvSpPr/>
            <p:nvPr/>
          </p:nvSpPr>
          <p:spPr>
            <a:xfrm>
              <a:off x="2367533" y="2949702"/>
              <a:ext cx="3718560" cy="546100"/>
            </a:xfrm>
            <a:custGeom>
              <a:avLst/>
              <a:gdLst/>
              <a:ahLst/>
              <a:cxnLst/>
              <a:rect l="l" t="t" r="r" b="b"/>
              <a:pathLst>
                <a:path w="3718560" h="546100">
                  <a:moveTo>
                    <a:pt x="0" y="272796"/>
                  </a:moveTo>
                  <a:lnTo>
                    <a:pt x="3968" y="228556"/>
                  </a:lnTo>
                  <a:lnTo>
                    <a:pt x="15459" y="186586"/>
                  </a:lnTo>
                  <a:lnTo>
                    <a:pt x="33847" y="147447"/>
                  </a:lnTo>
                  <a:lnTo>
                    <a:pt x="58509" y="111703"/>
                  </a:lnTo>
                  <a:lnTo>
                    <a:pt x="88820" y="79914"/>
                  </a:lnTo>
                  <a:lnTo>
                    <a:pt x="124157" y="52645"/>
                  </a:lnTo>
                  <a:lnTo>
                    <a:pt x="163895" y="30456"/>
                  </a:lnTo>
                  <a:lnTo>
                    <a:pt x="207410" y="13911"/>
                  </a:lnTo>
                  <a:lnTo>
                    <a:pt x="254078" y="3571"/>
                  </a:lnTo>
                  <a:lnTo>
                    <a:pt x="303276" y="0"/>
                  </a:lnTo>
                  <a:lnTo>
                    <a:pt x="352473" y="3571"/>
                  </a:lnTo>
                  <a:lnTo>
                    <a:pt x="399141" y="13911"/>
                  </a:lnTo>
                  <a:lnTo>
                    <a:pt x="442656" y="30456"/>
                  </a:lnTo>
                  <a:lnTo>
                    <a:pt x="482394" y="52645"/>
                  </a:lnTo>
                  <a:lnTo>
                    <a:pt x="517731" y="79914"/>
                  </a:lnTo>
                  <a:lnTo>
                    <a:pt x="548042" y="111703"/>
                  </a:lnTo>
                  <a:lnTo>
                    <a:pt x="572704" y="147447"/>
                  </a:lnTo>
                  <a:lnTo>
                    <a:pt x="591092" y="186586"/>
                  </a:lnTo>
                  <a:lnTo>
                    <a:pt x="602583" y="228556"/>
                  </a:lnTo>
                  <a:lnTo>
                    <a:pt x="606552" y="272796"/>
                  </a:lnTo>
                  <a:lnTo>
                    <a:pt x="602583" y="317035"/>
                  </a:lnTo>
                  <a:lnTo>
                    <a:pt x="591092" y="359005"/>
                  </a:lnTo>
                  <a:lnTo>
                    <a:pt x="572704" y="398144"/>
                  </a:lnTo>
                  <a:lnTo>
                    <a:pt x="548042" y="433888"/>
                  </a:lnTo>
                  <a:lnTo>
                    <a:pt x="517731" y="465677"/>
                  </a:lnTo>
                  <a:lnTo>
                    <a:pt x="482394" y="492946"/>
                  </a:lnTo>
                  <a:lnTo>
                    <a:pt x="442656" y="515135"/>
                  </a:lnTo>
                  <a:lnTo>
                    <a:pt x="399141" y="531680"/>
                  </a:lnTo>
                  <a:lnTo>
                    <a:pt x="352473" y="542020"/>
                  </a:lnTo>
                  <a:lnTo>
                    <a:pt x="303276" y="545592"/>
                  </a:lnTo>
                  <a:lnTo>
                    <a:pt x="254078" y="542020"/>
                  </a:lnTo>
                  <a:lnTo>
                    <a:pt x="207410" y="531680"/>
                  </a:lnTo>
                  <a:lnTo>
                    <a:pt x="163895" y="515135"/>
                  </a:lnTo>
                  <a:lnTo>
                    <a:pt x="124157" y="492946"/>
                  </a:lnTo>
                  <a:lnTo>
                    <a:pt x="88820" y="465677"/>
                  </a:lnTo>
                  <a:lnTo>
                    <a:pt x="58509" y="433888"/>
                  </a:lnTo>
                  <a:lnTo>
                    <a:pt x="33847" y="398144"/>
                  </a:lnTo>
                  <a:lnTo>
                    <a:pt x="15459" y="359005"/>
                  </a:lnTo>
                  <a:lnTo>
                    <a:pt x="3968" y="317035"/>
                  </a:lnTo>
                  <a:lnTo>
                    <a:pt x="0" y="272796"/>
                  </a:lnTo>
                  <a:close/>
                </a:path>
                <a:path w="3718560" h="546100">
                  <a:moveTo>
                    <a:pt x="2971800" y="310896"/>
                  </a:moveTo>
                  <a:lnTo>
                    <a:pt x="2976685" y="272815"/>
                  </a:lnTo>
                  <a:lnTo>
                    <a:pt x="2990831" y="236695"/>
                  </a:lnTo>
                  <a:lnTo>
                    <a:pt x="3013469" y="203018"/>
                  </a:lnTo>
                  <a:lnTo>
                    <a:pt x="3043830" y="172266"/>
                  </a:lnTo>
                  <a:lnTo>
                    <a:pt x="3081147" y="144922"/>
                  </a:lnTo>
                  <a:lnTo>
                    <a:pt x="3124651" y="121468"/>
                  </a:lnTo>
                  <a:lnTo>
                    <a:pt x="3173574" y="102387"/>
                  </a:lnTo>
                  <a:lnTo>
                    <a:pt x="3227149" y="88160"/>
                  </a:lnTo>
                  <a:lnTo>
                    <a:pt x="3284607" y="79270"/>
                  </a:lnTo>
                  <a:lnTo>
                    <a:pt x="3345179" y="76200"/>
                  </a:lnTo>
                  <a:lnTo>
                    <a:pt x="3405752" y="79270"/>
                  </a:lnTo>
                  <a:lnTo>
                    <a:pt x="3463210" y="88160"/>
                  </a:lnTo>
                  <a:lnTo>
                    <a:pt x="3516785" y="102387"/>
                  </a:lnTo>
                  <a:lnTo>
                    <a:pt x="3565708" y="121468"/>
                  </a:lnTo>
                  <a:lnTo>
                    <a:pt x="3609213" y="144922"/>
                  </a:lnTo>
                  <a:lnTo>
                    <a:pt x="3646529" y="172266"/>
                  </a:lnTo>
                  <a:lnTo>
                    <a:pt x="3676890" y="203018"/>
                  </a:lnTo>
                  <a:lnTo>
                    <a:pt x="3699528" y="236695"/>
                  </a:lnTo>
                  <a:lnTo>
                    <a:pt x="3713674" y="272815"/>
                  </a:lnTo>
                  <a:lnTo>
                    <a:pt x="3718560" y="310896"/>
                  </a:lnTo>
                  <a:lnTo>
                    <a:pt x="3713674" y="348976"/>
                  </a:lnTo>
                  <a:lnTo>
                    <a:pt x="3699528" y="385096"/>
                  </a:lnTo>
                  <a:lnTo>
                    <a:pt x="3676890" y="418773"/>
                  </a:lnTo>
                  <a:lnTo>
                    <a:pt x="3646529" y="449525"/>
                  </a:lnTo>
                  <a:lnTo>
                    <a:pt x="3609213" y="476869"/>
                  </a:lnTo>
                  <a:lnTo>
                    <a:pt x="3565708" y="500323"/>
                  </a:lnTo>
                  <a:lnTo>
                    <a:pt x="3516785" y="519404"/>
                  </a:lnTo>
                  <a:lnTo>
                    <a:pt x="3463210" y="533631"/>
                  </a:lnTo>
                  <a:lnTo>
                    <a:pt x="3405752" y="542521"/>
                  </a:lnTo>
                  <a:lnTo>
                    <a:pt x="3345179" y="545592"/>
                  </a:lnTo>
                  <a:lnTo>
                    <a:pt x="3284607" y="542521"/>
                  </a:lnTo>
                  <a:lnTo>
                    <a:pt x="3227149" y="533631"/>
                  </a:lnTo>
                  <a:lnTo>
                    <a:pt x="3173574" y="519404"/>
                  </a:lnTo>
                  <a:lnTo>
                    <a:pt x="3124651" y="500323"/>
                  </a:lnTo>
                  <a:lnTo>
                    <a:pt x="3081147" y="476869"/>
                  </a:lnTo>
                  <a:lnTo>
                    <a:pt x="3043830" y="449525"/>
                  </a:lnTo>
                  <a:lnTo>
                    <a:pt x="3013469" y="418773"/>
                  </a:lnTo>
                  <a:lnTo>
                    <a:pt x="2990831" y="385096"/>
                  </a:lnTo>
                  <a:lnTo>
                    <a:pt x="2976685" y="348976"/>
                  </a:lnTo>
                  <a:lnTo>
                    <a:pt x="2971800" y="310896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79600" y="2779140"/>
              <a:ext cx="4643120" cy="343535"/>
            </a:xfrm>
            <a:custGeom>
              <a:avLst/>
              <a:gdLst/>
              <a:ahLst/>
              <a:cxnLst/>
              <a:rect l="l" t="t" r="r" b="b"/>
              <a:pathLst>
                <a:path w="4643120" h="343535">
                  <a:moveTo>
                    <a:pt x="437515" y="258572"/>
                  </a:moveTo>
                  <a:lnTo>
                    <a:pt x="417144" y="228346"/>
                  </a:lnTo>
                  <a:lnTo>
                    <a:pt x="366141" y="152654"/>
                  </a:lnTo>
                  <a:lnTo>
                    <a:pt x="347408" y="185839"/>
                  </a:lnTo>
                  <a:lnTo>
                    <a:pt x="18796" y="0"/>
                  </a:lnTo>
                  <a:lnTo>
                    <a:pt x="0" y="33274"/>
                  </a:lnTo>
                  <a:lnTo>
                    <a:pt x="328701" y="218973"/>
                  </a:lnTo>
                  <a:lnTo>
                    <a:pt x="310007" y="252095"/>
                  </a:lnTo>
                  <a:lnTo>
                    <a:pt x="437515" y="258572"/>
                  </a:lnTo>
                  <a:close/>
                </a:path>
                <a:path w="4643120" h="343535">
                  <a:moveTo>
                    <a:pt x="4642866" y="154178"/>
                  </a:moveTo>
                  <a:lnTo>
                    <a:pt x="4626470" y="119888"/>
                  </a:lnTo>
                  <a:lnTo>
                    <a:pt x="4301515" y="274535"/>
                  </a:lnTo>
                  <a:lnTo>
                    <a:pt x="4285107" y="240030"/>
                  </a:lnTo>
                  <a:lnTo>
                    <a:pt x="4206494" y="340741"/>
                  </a:lnTo>
                  <a:lnTo>
                    <a:pt x="4334256" y="343281"/>
                  </a:lnTo>
                  <a:lnTo>
                    <a:pt x="4321734" y="316992"/>
                  </a:lnTo>
                  <a:lnTo>
                    <a:pt x="4317860" y="308851"/>
                  </a:lnTo>
                  <a:lnTo>
                    <a:pt x="4642866" y="15417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90244" y="2508478"/>
              <a:ext cx="864107" cy="66906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14628" y="2532888"/>
              <a:ext cx="762761" cy="56768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72869" y="2597912"/>
            <a:ext cx="4502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IDS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428232" y="2561818"/>
            <a:ext cx="848994" cy="669290"/>
            <a:chOff x="6428232" y="2561818"/>
            <a:chExt cx="848994" cy="66929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28232" y="2561818"/>
              <a:ext cx="848855" cy="66906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52616" y="2586228"/>
              <a:ext cx="747521" cy="56769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611239" y="2650947"/>
            <a:ext cx="4343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IPS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12</a:t>
            </a:fld>
            <a:endParaRPr spc="-3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744" y="495300"/>
            <a:ext cx="7282433" cy="74752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313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Security</a:t>
            </a:r>
            <a:r>
              <a:rPr spc="-225" dirty="0"/>
              <a:t> </a:t>
            </a:r>
            <a:r>
              <a:rPr spc="-55" dirty="0"/>
              <a:t>Solutions</a:t>
            </a:r>
            <a:r>
              <a:rPr spc="-210" dirty="0"/>
              <a:t> </a:t>
            </a:r>
            <a:r>
              <a:rPr spc="-95" dirty="0"/>
              <a:t>to</a:t>
            </a:r>
            <a:r>
              <a:rPr spc="-210" dirty="0"/>
              <a:t> </a:t>
            </a:r>
            <a:r>
              <a:rPr spc="-100" dirty="0"/>
              <a:t>Detect/Prevent</a:t>
            </a:r>
            <a:r>
              <a:rPr spc="-215" dirty="0"/>
              <a:t> </a:t>
            </a:r>
            <a:r>
              <a:rPr spc="-70" dirty="0"/>
              <a:t>attacks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49283" y="4797554"/>
            <a:ext cx="384822" cy="345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40452" y="1132332"/>
            <a:ext cx="524255" cy="55778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63625" y="1333880"/>
            <a:ext cx="7227570" cy="2714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solidFill>
                  <a:srgbClr val="171F21"/>
                </a:solidFill>
                <a:latin typeface="Trebuchet MS"/>
                <a:cs typeface="Trebuchet MS"/>
              </a:rPr>
              <a:t>Detecti</a:t>
            </a:r>
            <a:r>
              <a:rPr sz="1800" b="1" spc="-65" dirty="0">
                <a:solidFill>
                  <a:srgbClr val="171F21"/>
                </a:solidFill>
                <a:latin typeface="Trebuchet MS"/>
                <a:cs typeface="Trebuchet MS"/>
              </a:rPr>
              <a:t>on</a:t>
            </a:r>
            <a:r>
              <a:rPr sz="1800" b="1" spc="-17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171F21"/>
                </a:solidFill>
                <a:latin typeface="Trebuchet MS"/>
                <a:cs typeface="Trebuchet MS"/>
              </a:rPr>
              <a:t>&amp;</a:t>
            </a:r>
            <a:r>
              <a:rPr sz="1800" b="1" spc="-14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800" b="1" spc="-55" dirty="0">
                <a:solidFill>
                  <a:srgbClr val="171F21"/>
                </a:solidFill>
                <a:latin typeface="Trebuchet MS"/>
                <a:cs typeface="Trebuchet MS"/>
              </a:rPr>
              <a:t>R</a:t>
            </a:r>
            <a:r>
              <a:rPr sz="1800" b="1" spc="-60" dirty="0">
                <a:solidFill>
                  <a:srgbClr val="171F21"/>
                </a:solidFill>
                <a:latin typeface="Trebuchet MS"/>
                <a:cs typeface="Trebuchet MS"/>
              </a:rPr>
              <a:t>e</a:t>
            </a:r>
            <a:r>
              <a:rPr sz="1800" b="1" spc="-70" dirty="0">
                <a:solidFill>
                  <a:srgbClr val="171F21"/>
                </a:solidFill>
                <a:latin typeface="Trebuchet MS"/>
                <a:cs typeface="Trebuchet MS"/>
              </a:rPr>
              <a:t>p</a:t>
            </a:r>
            <a:r>
              <a:rPr sz="1800" b="1" spc="-60" dirty="0">
                <a:solidFill>
                  <a:srgbClr val="171F21"/>
                </a:solidFill>
                <a:latin typeface="Trebuchet MS"/>
                <a:cs typeface="Trebuchet MS"/>
              </a:rPr>
              <a:t>o</a:t>
            </a:r>
            <a:r>
              <a:rPr sz="1800" b="1" spc="-85" dirty="0">
                <a:solidFill>
                  <a:srgbClr val="171F21"/>
                </a:solidFill>
                <a:latin typeface="Trebuchet MS"/>
                <a:cs typeface="Trebuchet MS"/>
              </a:rPr>
              <a:t>r</a:t>
            </a:r>
            <a:r>
              <a:rPr sz="1800" b="1" spc="-75" dirty="0">
                <a:solidFill>
                  <a:srgbClr val="171F21"/>
                </a:solidFill>
                <a:latin typeface="Trebuchet MS"/>
                <a:cs typeface="Trebuchet MS"/>
              </a:rPr>
              <a:t>t</a:t>
            </a:r>
            <a:r>
              <a:rPr sz="1800" b="1" spc="-30" dirty="0">
                <a:solidFill>
                  <a:srgbClr val="171F21"/>
                </a:solidFill>
                <a:latin typeface="Trebuchet MS"/>
                <a:cs typeface="Trebuchet MS"/>
              </a:rPr>
              <a:t>ing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b="1" spc="60" dirty="0">
                <a:solidFill>
                  <a:srgbClr val="171F21"/>
                </a:solidFill>
                <a:latin typeface="Trebuchet MS"/>
                <a:cs typeface="Trebuchet MS"/>
              </a:rPr>
              <a:t>S</a:t>
            </a:r>
            <a:r>
              <a:rPr sz="1800" b="1" spc="-110" dirty="0">
                <a:solidFill>
                  <a:srgbClr val="171F21"/>
                </a:solidFill>
                <a:latin typeface="Trebuchet MS"/>
                <a:cs typeface="Trebuchet MS"/>
              </a:rPr>
              <a:t>ecu</a:t>
            </a:r>
            <a:r>
              <a:rPr sz="1800" b="1" spc="-80" dirty="0">
                <a:solidFill>
                  <a:srgbClr val="171F21"/>
                </a:solidFill>
                <a:latin typeface="Trebuchet MS"/>
                <a:cs typeface="Trebuchet MS"/>
              </a:rPr>
              <a:t>r</a:t>
            </a:r>
            <a:r>
              <a:rPr sz="1800" b="1" spc="-60" dirty="0">
                <a:solidFill>
                  <a:srgbClr val="171F21"/>
                </a:solidFill>
                <a:latin typeface="Trebuchet MS"/>
                <a:cs typeface="Trebuchet MS"/>
              </a:rPr>
              <a:t>i</a:t>
            </a:r>
            <a:r>
              <a:rPr sz="1800" b="1" spc="-70" dirty="0">
                <a:solidFill>
                  <a:srgbClr val="171F21"/>
                </a:solidFill>
                <a:latin typeface="Trebuchet MS"/>
                <a:cs typeface="Trebuchet MS"/>
              </a:rPr>
              <a:t>t</a:t>
            </a:r>
            <a:r>
              <a:rPr sz="1800" b="1" spc="-65" dirty="0">
                <a:solidFill>
                  <a:srgbClr val="171F21"/>
                </a:solidFill>
                <a:latin typeface="Trebuchet MS"/>
                <a:cs typeface="Trebuchet MS"/>
              </a:rPr>
              <a:t>y</a:t>
            </a:r>
            <a:r>
              <a:rPr sz="1800" b="1" spc="-16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rgbClr val="171F21"/>
                </a:solidFill>
                <a:latin typeface="Trebuchet MS"/>
                <a:cs typeface="Trebuchet MS"/>
              </a:rPr>
              <a:t>I</a:t>
            </a:r>
            <a:r>
              <a:rPr sz="1800" b="1" spc="-25" dirty="0">
                <a:solidFill>
                  <a:srgbClr val="171F21"/>
                </a:solidFill>
                <a:latin typeface="Trebuchet MS"/>
                <a:cs typeface="Trebuchet MS"/>
              </a:rPr>
              <a:t>nf</a:t>
            </a:r>
            <a:r>
              <a:rPr sz="1800" b="1" spc="-95" dirty="0">
                <a:solidFill>
                  <a:srgbClr val="171F21"/>
                </a:solidFill>
                <a:latin typeface="Trebuchet MS"/>
                <a:cs typeface="Trebuchet MS"/>
              </a:rPr>
              <a:t>o</a:t>
            </a:r>
            <a:r>
              <a:rPr sz="1800" b="1" spc="-65" dirty="0">
                <a:solidFill>
                  <a:srgbClr val="171F21"/>
                </a:solidFill>
                <a:latin typeface="Trebuchet MS"/>
                <a:cs typeface="Trebuchet MS"/>
              </a:rPr>
              <a:t>r</a:t>
            </a:r>
            <a:r>
              <a:rPr sz="1800" b="1" spc="-50" dirty="0">
                <a:solidFill>
                  <a:srgbClr val="171F21"/>
                </a:solidFill>
                <a:latin typeface="Trebuchet MS"/>
                <a:cs typeface="Trebuchet MS"/>
              </a:rPr>
              <a:t>m</a:t>
            </a:r>
            <a:r>
              <a:rPr sz="1800" b="1" spc="-25" dirty="0">
                <a:solidFill>
                  <a:srgbClr val="171F21"/>
                </a:solidFill>
                <a:latin typeface="Trebuchet MS"/>
                <a:cs typeface="Trebuchet MS"/>
              </a:rPr>
              <a:t>a</a:t>
            </a:r>
            <a:r>
              <a:rPr sz="1800" b="1" spc="-55" dirty="0">
                <a:solidFill>
                  <a:srgbClr val="171F21"/>
                </a:solidFill>
                <a:latin typeface="Trebuchet MS"/>
                <a:cs typeface="Trebuchet MS"/>
              </a:rPr>
              <a:t>t</a:t>
            </a:r>
            <a:r>
              <a:rPr sz="1800" b="1" spc="-50" dirty="0">
                <a:solidFill>
                  <a:srgbClr val="171F21"/>
                </a:solidFill>
                <a:latin typeface="Trebuchet MS"/>
                <a:cs typeface="Trebuchet MS"/>
              </a:rPr>
              <a:t>i</a:t>
            </a:r>
            <a:r>
              <a:rPr sz="1800" b="1" spc="-85" dirty="0">
                <a:solidFill>
                  <a:srgbClr val="171F21"/>
                </a:solidFill>
                <a:latin typeface="Trebuchet MS"/>
                <a:cs typeface="Trebuchet MS"/>
              </a:rPr>
              <a:t>o</a:t>
            </a:r>
            <a:r>
              <a:rPr sz="1800" b="1" spc="-70" dirty="0">
                <a:solidFill>
                  <a:srgbClr val="171F21"/>
                </a:solidFill>
                <a:latin typeface="Trebuchet MS"/>
                <a:cs typeface="Trebuchet MS"/>
              </a:rPr>
              <a:t>n</a:t>
            </a:r>
            <a:r>
              <a:rPr sz="1800" b="1" spc="-16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rgbClr val="171F21"/>
                </a:solidFill>
                <a:latin typeface="Trebuchet MS"/>
                <a:cs typeface="Trebuchet MS"/>
              </a:rPr>
              <a:t>a</a:t>
            </a:r>
            <a:r>
              <a:rPr sz="1800" b="1" spc="-65" dirty="0">
                <a:solidFill>
                  <a:srgbClr val="171F21"/>
                </a:solidFill>
                <a:latin typeface="Trebuchet MS"/>
                <a:cs typeface="Trebuchet MS"/>
              </a:rPr>
              <a:t>nd</a:t>
            </a:r>
            <a:r>
              <a:rPr sz="1800" b="1" spc="-14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800" b="1" spc="-45" dirty="0">
                <a:solidFill>
                  <a:srgbClr val="171F21"/>
                </a:solidFill>
                <a:latin typeface="Trebuchet MS"/>
                <a:cs typeface="Trebuchet MS"/>
              </a:rPr>
              <a:t>E</a:t>
            </a:r>
            <a:r>
              <a:rPr sz="1800" b="1" spc="-35" dirty="0">
                <a:solidFill>
                  <a:srgbClr val="171F21"/>
                </a:solidFill>
                <a:latin typeface="Trebuchet MS"/>
                <a:cs typeface="Trebuchet MS"/>
              </a:rPr>
              <a:t>v</a:t>
            </a:r>
            <a:r>
              <a:rPr sz="1800" b="1" spc="-85" dirty="0">
                <a:solidFill>
                  <a:srgbClr val="171F21"/>
                </a:solidFill>
                <a:latin typeface="Trebuchet MS"/>
                <a:cs typeface="Trebuchet MS"/>
              </a:rPr>
              <a:t>ent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b="1" spc="95" dirty="0">
                <a:solidFill>
                  <a:srgbClr val="171F21"/>
                </a:solidFill>
                <a:latin typeface="Trebuchet MS"/>
                <a:cs typeface="Trebuchet MS"/>
              </a:rPr>
              <a:t>M</a:t>
            </a:r>
            <a:r>
              <a:rPr sz="1800" b="1" spc="70" dirty="0">
                <a:solidFill>
                  <a:srgbClr val="171F21"/>
                </a:solidFill>
                <a:latin typeface="Trebuchet MS"/>
                <a:cs typeface="Trebuchet MS"/>
              </a:rPr>
              <a:t>a</a:t>
            </a:r>
            <a:r>
              <a:rPr sz="1800" b="1" spc="-55" dirty="0">
                <a:solidFill>
                  <a:srgbClr val="171F21"/>
                </a:solidFill>
                <a:latin typeface="Trebuchet MS"/>
                <a:cs typeface="Trebuchet MS"/>
              </a:rPr>
              <a:t>n</a:t>
            </a:r>
            <a:r>
              <a:rPr sz="1800" b="1" spc="-45" dirty="0">
                <a:solidFill>
                  <a:srgbClr val="171F21"/>
                </a:solidFill>
                <a:latin typeface="Trebuchet MS"/>
                <a:cs typeface="Trebuchet MS"/>
              </a:rPr>
              <a:t>a</a:t>
            </a:r>
            <a:r>
              <a:rPr sz="1800" b="1" spc="-55" dirty="0">
                <a:solidFill>
                  <a:srgbClr val="171F21"/>
                </a:solidFill>
                <a:latin typeface="Trebuchet MS"/>
                <a:cs typeface="Trebuchet MS"/>
              </a:rPr>
              <a:t>gem</a:t>
            </a:r>
            <a:r>
              <a:rPr sz="1800" b="1" spc="-60" dirty="0">
                <a:solidFill>
                  <a:srgbClr val="171F21"/>
                </a:solidFill>
                <a:latin typeface="Trebuchet MS"/>
                <a:cs typeface="Trebuchet MS"/>
              </a:rPr>
              <a:t>e</a:t>
            </a:r>
            <a:r>
              <a:rPr sz="1800" b="1" spc="-65" dirty="0">
                <a:solidFill>
                  <a:srgbClr val="171F21"/>
                </a:solidFill>
                <a:latin typeface="Trebuchet MS"/>
                <a:cs typeface="Trebuchet MS"/>
              </a:rPr>
              <a:t>nt</a:t>
            </a:r>
            <a:r>
              <a:rPr sz="1800" b="1" spc="-13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800" b="1" spc="-15" dirty="0">
                <a:solidFill>
                  <a:srgbClr val="171F21"/>
                </a:solidFill>
                <a:latin typeface="Trebuchet MS"/>
                <a:cs typeface="Trebuchet MS"/>
              </a:rPr>
              <a:t>(S</a:t>
            </a:r>
            <a:r>
              <a:rPr sz="1800" b="1" spc="-5" dirty="0">
                <a:solidFill>
                  <a:srgbClr val="171F21"/>
                </a:solidFill>
                <a:latin typeface="Trebuchet MS"/>
                <a:cs typeface="Trebuchet MS"/>
              </a:rPr>
              <a:t>I</a:t>
            </a:r>
            <a:r>
              <a:rPr sz="1800" b="1" spc="20" dirty="0">
                <a:solidFill>
                  <a:srgbClr val="171F21"/>
                </a:solidFill>
                <a:latin typeface="Trebuchet MS"/>
                <a:cs typeface="Trebuchet MS"/>
              </a:rPr>
              <a:t>EM)</a:t>
            </a:r>
            <a:endParaRPr sz="1800">
              <a:latin typeface="Trebuchet MS"/>
              <a:cs typeface="Trebuchet MS"/>
            </a:endParaRPr>
          </a:p>
          <a:p>
            <a:pPr marL="12700" marR="3552190" algn="just">
              <a:lnSpc>
                <a:spcPct val="100600"/>
              </a:lnSpc>
              <a:spcBef>
                <a:spcPts val="2150"/>
              </a:spcBef>
            </a:pPr>
            <a:r>
              <a:rPr sz="1800" spc="-170" dirty="0">
                <a:solidFill>
                  <a:srgbClr val="171F21"/>
                </a:solidFill>
                <a:latin typeface="Lucida Sans Unicode"/>
                <a:cs typeface="Lucida Sans Unicode"/>
              </a:rPr>
              <a:t>A </a:t>
            </a:r>
            <a:r>
              <a:rPr sz="18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so</a:t>
            </a:r>
            <a:r>
              <a:rPr sz="18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l</a:t>
            </a:r>
            <a:r>
              <a:rPr sz="18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u</a:t>
            </a:r>
            <a:r>
              <a:rPr sz="1800" spc="-40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8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ion</a:t>
            </a:r>
            <a:r>
              <a:rPr sz="1800" spc="-18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40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8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h</a:t>
            </a:r>
            <a:r>
              <a:rPr sz="18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at</a:t>
            </a:r>
            <a:r>
              <a:rPr sz="1800" spc="-18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h</a:t>
            </a:r>
            <a:r>
              <a:rPr sz="18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8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lp</a:t>
            </a:r>
            <a:r>
              <a:rPr sz="18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800" spc="-18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orga</a:t>
            </a:r>
            <a:r>
              <a:rPr sz="18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8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iza</a:t>
            </a:r>
            <a:r>
              <a:rPr sz="18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8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io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8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8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40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8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o  </a:t>
            </a:r>
            <a:r>
              <a:rPr sz="18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efficiently </a:t>
            </a:r>
            <a:r>
              <a:rPr sz="18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collect, </a:t>
            </a:r>
            <a:r>
              <a:rPr sz="18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detect, </a:t>
            </a:r>
            <a:r>
              <a:rPr sz="18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analyze </a:t>
            </a:r>
            <a:r>
              <a:rPr sz="18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log </a:t>
            </a:r>
            <a:r>
              <a:rPr sz="18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data, </a:t>
            </a:r>
            <a:r>
              <a:rPr sz="18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and respond </a:t>
            </a:r>
            <a:r>
              <a:rPr sz="18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to </a:t>
            </a:r>
            <a:r>
              <a:rPr sz="18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security </a:t>
            </a:r>
            <a:r>
              <a:rPr sz="18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threats </a:t>
            </a:r>
            <a:r>
              <a:rPr sz="18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b</a:t>
            </a:r>
            <a:r>
              <a:rPr sz="18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8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f</a:t>
            </a:r>
            <a:r>
              <a:rPr sz="18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ore</a:t>
            </a:r>
            <a:r>
              <a:rPr sz="18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40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8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h</a:t>
            </a:r>
            <a:r>
              <a:rPr sz="18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8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y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ha</a:t>
            </a:r>
            <a:r>
              <a:rPr sz="18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rm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b</a:t>
            </a:r>
            <a:r>
              <a:rPr sz="1800" spc="-170" dirty="0">
                <a:solidFill>
                  <a:srgbClr val="171F21"/>
                </a:solidFill>
                <a:latin typeface="Lucida Sans Unicode"/>
                <a:cs typeface="Lucida Sans Unicode"/>
              </a:rPr>
              <a:t>u</a:t>
            </a:r>
            <a:r>
              <a:rPr sz="18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8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i</a:t>
            </a:r>
            <a:r>
              <a:rPr sz="18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8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8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ss</a:t>
            </a:r>
            <a:r>
              <a:rPr sz="1800" spc="-18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op</a:t>
            </a:r>
            <a:r>
              <a:rPr sz="18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8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ra</a:t>
            </a:r>
            <a:r>
              <a:rPr sz="18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8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io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8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5840" y="1699259"/>
            <a:ext cx="3675888" cy="344423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13</a:t>
            </a:fld>
            <a:endParaRPr spc="-3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9283" y="4797554"/>
            <a:ext cx="384822" cy="345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0744" y="495300"/>
            <a:ext cx="7282433" cy="74752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313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Security</a:t>
            </a:r>
            <a:r>
              <a:rPr spc="-225" dirty="0"/>
              <a:t> </a:t>
            </a:r>
            <a:r>
              <a:rPr spc="-55" dirty="0"/>
              <a:t>Solutions</a:t>
            </a:r>
            <a:r>
              <a:rPr spc="-210" dirty="0"/>
              <a:t> </a:t>
            </a:r>
            <a:r>
              <a:rPr spc="-95" dirty="0"/>
              <a:t>to</a:t>
            </a:r>
            <a:r>
              <a:rPr spc="-210" dirty="0"/>
              <a:t> </a:t>
            </a:r>
            <a:r>
              <a:rPr spc="-100" dirty="0"/>
              <a:t>Detect/Prevent</a:t>
            </a:r>
            <a:r>
              <a:rPr spc="-215" dirty="0"/>
              <a:t> </a:t>
            </a:r>
            <a:r>
              <a:rPr spc="-70" dirty="0"/>
              <a:t>attacks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7808" y="1823720"/>
            <a:ext cx="3684270" cy="2774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171F21"/>
                </a:solidFill>
                <a:latin typeface="Trebuchet MS"/>
                <a:cs typeface="Trebuchet MS"/>
              </a:rPr>
              <a:t>Antivirus/Antimalware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299"/>
              </a:lnSpc>
              <a:spcBef>
                <a:spcPts val="2150"/>
              </a:spcBef>
            </a:pPr>
            <a:r>
              <a:rPr sz="18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An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an</a:t>
            </a:r>
            <a:r>
              <a:rPr sz="18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8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ivir</a:t>
            </a:r>
            <a:r>
              <a:rPr sz="1800" spc="-170" dirty="0">
                <a:solidFill>
                  <a:srgbClr val="171F21"/>
                </a:solidFill>
                <a:latin typeface="Lucida Sans Unicode"/>
                <a:cs typeface="Lucida Sans Unicode"/>
              </a:rPr>
              <a:t>u</a:t>
            </a:r>
            <a:r>
              <a:rPr sz="18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800" spc="-18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pro</a:t>
            </a:r>
            <a:r>
              <a:rPr sz="1800" spc="-185" dirty="0">
                <a:solidFill>
                  <a:srgbClr val="171F21"/>
                </a:solidFill>
                <a:latin typeface="Lucida Sans Unicode"/>
                <a:cs typeface="Lucida Sans Unicode"/>
              </a:rPr>
              <a:t>d</a:t>
            </a: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uct</a:t>
            </a:r>
            <a:r>
              <a:rPr sz="18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is</a:t>
            </a:r>
            <a:r>
              <a:rPr sz="18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program  </a:t>
            </a:r>
            <a:r>
              <a:rPr sz="1800" spc="-190" dirty="0">
                <a:solidFill>
                  <a:srgbClr val="171F21"/>
                </a:solidFill>
                <a:latin typeface="Lucida Sans Unicode"/>
                <a:cs typeface="Lucida Sans Unicode"/>
              </a:rPr>
              <a:t>d</a:t>
            </a:r>
            <a:r>
              <a:rPr sz="18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esig</a:t>
            </a:r>
            <a:r>
              <a:rPr sz="18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8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ed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to</a:t>
            </a:r>
            <a:r>
              <a:rPr sz="1800" spc="-17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90" dirty="0">
                <a:solidFill>
                  <a:srgbClr val="171F21"/>
                </a:solidFill>
                <a:latin typeface="Lucida Sans Unicode"/>
                <a:cs typeface="Lucida Sans Unicode"/>
              </a:rPr>
              <a:t>d</a:t>
            </a:r>
            <a:r>
              <a:rPr sz="18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et</a:t>
            </a:r>
            <a:r>
              <a:rPr sz="18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8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c</a:t>
            </a:r>
            <a:r>
              <a:rPr sz="1800" spc="-45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8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and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re</a:t>
            </a:r>
            <a:r>
              <a:rPr sz="1800" spc="-200" dirty="0">
                <a:solidFill>
                  <a:srgbClr val="171F21"/>
                </a:solidFill>
                <a:latin typeface="Lucida Sans Unicode"/>
                <a:cs typeface="Lucida Sans Unicode"/>
              </a:rPr>
              <a:t>m</a:t>
            </a:r>
            <a:r>
              <a:rPr sz="18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o</a:t>
            </a:r>
            <a:r>
              <a:rPr sz="18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v</a:t>
            </a:r>
            <a:r>
              <a:rPr sz="18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e  </a:t>
            </a:r>
            <a:r>
              <a:rPr sz="18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viru</a:t>
            </a: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8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es</a:t>
            </a:r>
            <a:r>
              <a:rPr sz="1800" spc="-18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and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ot</a:t>
            </a:r>
            <a:r>
              <a:rPr sz="18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h</a:t>
            </a:r>
            <a:r>
              <a:rPr sz="18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er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90" dirty="0">
                <a:solidFill>
                  <a:srgbClr val="171F21"/>
                </a:solidFill>
                <a:latin typeface="Lucida Sans Unicode"/>
                <a:cs typeface="Lucida Sans Unicode"/>
              </a:rPr>
              <a:t>k</a:t>
            </a:r>
            <a:r>
              <a:rPr sz="18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i</a:t>
            </a:r>
            <a:r>
              <a:rPr sz="1800" spc="-185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8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ds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of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70" dirty="0">
                <a:solidFill>
                  <a:srgbClr val="171F21"/>
                </a:solidFill>
                <a:latin typeface="Lucida Sans Unicode"/>
                <a:cs typeface="Lucida Sans Unicode"/>
              </a:rPr>
              <a:t>m</a:t>
            </a:r>
            <a:r>
              <a:rPr sz="18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8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lici</a:t>
            </a:r>
            <a:r>
              <a:rPr sz="1800" spc="-195" dirty="0">
                <a:solidFill>
                  <a:srgbClr val="171F21"/>
                </a:solidFill>
                <a:latin typeface="Lucida Sans Unicode"/>
                <a:cs typeface="Lucida Sans Unicode"/>
              </a:rPr>
              <a:t>o</a:t>
            </a:r>
            <a:r>
              <a:rPr sz="18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us  sof</a:t>
            </a:r>
            <a:r>
              <a:rPr sz="18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tw</a:t>
            </a:r>
            <a:r>
              <a:rPr sz="1800" spc="-5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8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re</a:t>
            </a:r>
            <a:r>
              <a:rPr sz="18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fr</a:t>
            </a:r>
            <a:r>
              <a:rPr sz="1800" spc="-170" dirty="0">
                <a:solidFill>
                  <a:srgbClr val="171F21"/>
                </a:solidFill>
                <a:latin typeface="Lucida Sans Unicode"/>
                <a:cs typeface="Lucida Sans Unicode"/>
              </a:rPr>
              <a:t>om </a:t>
            </a:r>
            <a:r>
              <a:rPr sz="18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y</a:t>
            </a:r>
            <a:r>
              <a:rPr sz="18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our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co</a:t>
            </a:r>
            <a:r>
              <a:rPr sz="1800" spc="-225" dirty="0">
                <a:solidFill>
                  <a:srgbClr val="171F21"/>
                </a:solidFill>
                <a:latin typeface="Lucida Sans Unicode"/>
                <a:cs typeface="Lucida Sans Unicode"/>
              </a:rPr>
              <a:t>m</a:t>
            </a:r>
            <a:r>
              <a:rPr sz="18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pu</a:t>
            </a:r>
            <a:r>
              <a:rPr sz="18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8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er</a:t>
            </a:r>
            <a:r>
              <a:rPr sz="18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or  lapt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op.</a:t>
            </a:r>
            <a:r>
              <a:rPr sz="1800" spc="-17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Malicious</a:t>
            </a:r>
            <a:r>
              <a:rPr sz="1800" spc="-17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sof</a:t>
            </a:r>
            <a:r>
              <a:rPr sz="18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tw</a:t>
            </a:r>
            <a:r>
              <a:rPr sz="1800" spc="-5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8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re</a:t>
            </a:r>
            <a:r>
              <a:rPr sz="18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254" dirty="0">
                <a:solidFill>
                  <a:srgbClr val="171F21"/>
                </a:solidFill>
                <a:latin typeface="Lucida Sans Unicode"/>
                <a:cs typeface="Lucida Sans Unicode"/>
              </a:rPr>
              <a:t>-</a:t>
            </a:r>
            <a:r>
              <a:rPr sz="1800" spc="-170" dirty="0">
                <a:solidFill>
                  <a:srgbClr val="171F21"/>
                </a:solidFill>
                <a:latin typeface="Lucida Sans Unicode"/>
                <a:cs typeface="Lucida Sans Unicode"/>
              </a:rPr>
              <a:t> k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8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o</a:t>
            </a:r>
            <a:r>
              <a:rPr sz="18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w</a:t>
            </a:r>
            <a:r>
              <a:rPr sz="18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800" spc="-18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as  </a:t>
            </a:r>
            <a:r>
              <a:rPr sz="1800" spc="-185" dirty="0">
                <a:solidFill>
                  <a:srgbClr val="171F21"/>
                </a:solidFill>
                <a:latin typeface="Lucida Sans Unicode"/>
                <a:cs typeface="Lucida Sans Unicode"/>
              </a:rPr>
              <a:t>m</a:t>
            </a:r>
            <a:r>
              <a:rPr sz="18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alw</a:t>
            </a:r>
            <a:r>
              <a:rPr sz="18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8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re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254" dirty="0">
                <a:solidFill>
                  <a:srgbClr val="171F21"/>
                </a:solidFill>
                <a:latin typeface="Lucida Sans Unicode"/>
                <a:cs typeface="Lucida Sans Unicode"/>
              </a:rPr>
              <a:t>-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is</a:t>
            </a:r>
            <a:r>
              <a:rPr sz="18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c</a:t>
            </a:r>
            <a:r>
              <a:rPr sz="18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o</a:t>
            </a:r>
            <a:r>
              <a:rPr sz="1800" spc="-180" dirty="0">
                <a:solidFill>
                  <a:srgbClr val="171F21"/>
                </a:solidFill>
                <a:latin typeface="Lucida Sans Unicode"/>
                <a:cs typeface="Lucida Sans Unicode"/>
              </a:rPr>
              <a:t>d</a:t>
            </a:r>
            <a:r>
              <a:rPr sz="18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8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h</a:t>
            </a:r>
            <a:r>
              <a:rPr sz="18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at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c</a:t>
            </a:r>
            <a:r>
              <a:rPr sz="18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an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harm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y</a:t>
            </a:r>
            <a:r>
              <a:rPr sz="18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our  c</a:t>
            </a:r>
            <a:r>
              <a:rPr sz="1800" spc="-170" dirty="0">
                <a:solidFill>
                  <a:srgbClr val="171F21"/>
                </a:solidFill>
                <a:latin typeface="Lucida Sans Unicode"/>
                <a:cs typeface="Lucida Sans Unicode"/>
              </a:rPr>
              <a:t>o</a:t>
            </a:r>
            <a:r>
              <a:rPr sz="1800" spc="-215" dirty="0">
                <a:solidFill>
                  <a:srgbClr val="171F21"/>
                </a:solidFill>
                <a:latin typeface="Lucida Sans Unicode"/>
                <a:cs typeface="Lucida Sans Unicode"/>
              </a:rPr>
              <a:t>m</a:t>
            </a:r>
            <a:r>
              <a:rPr sz="18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p</a:t>
            </a:r>
            <a:r>
              <a:rPr sz="18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u</a:t>
            </a:r>
            <a:r>
              <a:rPr sz="18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8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ers</a:t>
            </a:r>
            <a:r>
              <a:rPr sz="1800" spc="-17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and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lapt</a:t>
            </a:r>
            <a:r>
              <a:rPr sz="18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ops,</a:t>
            </a:r>
            <a:r>
              <a:rPr sz="1800" spc="-17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and</a:t>
            </a:r>
            <a:r>
              <a:rPr sz="1800" spc="-19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h</a:t>
            </a:r>
            <a:r>
              <a:rPr sz="18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data  </a:t>
            </a:r>
            <a:r>
              <a:rPr sz="18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on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40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8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hem.</a:t>
            </a:r>
            <a:endParaRPr sz="1800">
              <a:latin typeface="Lucida Sans Unicode"/>
              <a:cs typeface="Lucida Sans Unicod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09515" y="1467573"/>
            <a:ext cx="4301490" cy="3094990"/>
            <a:chOff x="4509515" y="1467573"/>
            <a:chExt cx="4301490" cy="309499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9515" y="1467573"/>
              <a:ext cx="4301490" cy="309448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53939" y="1815084"/>
              <a:ext cx="3627119" cy="241706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809489" y="1769490"/>
              <a:ext cx="3716654" cy="2507615"/>
            </a:xfrm>
            <a:custGeom>
              <a:avLst/>
              <a:gdLst/>
              <a:ahLst/>
              <a:cxnLst/>
              <a:rect l="l" t="t" r="r" b="b"/>
              <a:pathLst>
                <a:path w="3716654" h="2507615">
                  <a:moveTo>
                    <a:pt x="1021461" y="0"/>
                  </a:moveTo>
                  <a:lnTo>
                    <a:pt x="1021461" y="1143"/>
                  </a:lnTo>
                  <a:lnTo>
                    <a:pt x="3716274" y="1143"/>
                  </a:lnTo>
                  <a:lnTo>
                    <a:pt x="3716274" y="1530858"/>
                  </a:lnTo>
                  <a:lnTo>
                    <a:pt x="3715131" y="1580515"/>
                  </a:lnTo>
                  <a:lnTo>
                    <a:pt x="3711320" y="1630553"/>
                  </a:lnTo>
                  <a:lnTo>
                    <a:pt x="3696462" y="1727327"/>
                  </a:lnTo>
                  <a:lnTo>
                    <a:pt x="3672332" y="1820926"/>
                  </a:lnTo>
                  <a:lnTo>
                    <a:pt x="3639439" y="1910842"/>
                  </a:lnTo>
                  <a:lnTo>
                    <a:pt x="3598291" y="1995932"/>
                  </a:lnTo>
                  <a:lnTo>
                    <a:pt x="3549650" y="2076704"/>
                  </a:lnTo>
                  <a:lnTo>
                    <a:pt x="3493135" y="2151938"/>
                  </a:lnTo>
                  <a:lnTo>
                    <a:pt x="3430269" y="2221382"/>
                  </a:lnTo>
                  <a:lnTo>
                    <a:pt x="3360928" y="2284158"/>
                  </a:lnTo>
                  <a:lnTo>
                    <a:pt x="3285616" y="2340711"/>
                  </a:lnTo>
                  <a:lnTo>
                    <a:pt x="3204971" y="2389378"/>
                  </a:lnTo>
                  <a:lnTo>
                    <a:pt x="3119755" y="2430526"/>
                  </a:lnTo>
                  <a:lnTo>
                    <a:pt x="3029839" y="2463380"/>
                  </a:lnTo>
                  <a:lnTo>
                    <a:pt x="2936240" y="2487498"/>
                  </a:lnTo>
                  <a:lnTo>
                    <a:pt x="2839592" y="2502395"/>
                  </a:lnTo>
                  <a:lnTo>
                    <a:pt x="2789428" y="2506179"/>
                  </a:lnTo>
                  <a:lnTo>
                    <a:pt x="2739770" y="2507411"/>
                  </a:lnTo>
                  <a:lnTo>
                    <a:pt x="0" y="2507411"/>
                  </a:lnTo>
                  <a:lnTo>
                    <a:pt x="0" y="977646"/>
                  </a:lnTo>
                  <a:lnTo>
                    <a:pt x="1270" y="927989"/>
                  </a:lnTo>
                  <a:lnTo>
                    <a:pt x="5080" y="877951"/>
                  </a:lnTo>
                  <a:lnTo>
                    <a:pt x="19938" y="781177"/>
                  </a:lnTo>
                  <a:lnTo>
                    <a:pt x="44069" y="687578"/>
                  </a:lnTo>
                  <a:lnTo>
                    <a:pt x="76835" y="597789"/>
                  </a:lnTo>
                  <a:lnTo>
                    <a:pt x="117983" y="512572"/>
                  </a:lnTo>
                  <a:lnTo>
                    <a:pt x="166750" y="431800"/>
                  </a:lnTo>
                  <a:lnTo>
                    <a:pt x="223265" y="356616"/>
                  </a:lnTo>
                  <a:lnTo>
                    <a:pt x="286004" y="287147"/>
                  </a:lnTo>
                  <a:lnTo>
                    <a:pt x="355473" y="224409"/>
                  </a:lnTo>
                  <a:lnTo>
                    <a:pt x="430657" y="167894"/>
                  </a:lnTo>
                  <a:lnTo>
                    <a:pt x="511429" y="119125"/>
                  </a:lnTo>
                  <a:lnTo>
                    <a:pt x="596646" y="77978"/>
                  </a:lnTo>
                  <a:lnTo>
                    <a:pt x="686435" y="45212"/>
                  </a:lnTo>
                  <a:lnTo>
                    <a:pt x="780034" y="21082"/>
                  </a:lnTo>
                  <a:lnTo>
                    <a:pt x="876808" y="6223"/>
                  </a:lnTo>
                  <a:lnTo>
                    <a:pt x="926846" y="2412"/>
                  </a:lnTo>
                  <a:lnTo>
                    <a:pt x="1021461" y="0"/>
                  </a:lnTo>
                  <a:close/>
                </a:path>
              </a:pathLst>
            </a:custGeom>
            <a:ln w="889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14</a:t>
            </a:fld>
            <a:endParaRPr spc="-3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9283" y="4797554"/>
            <a:ext cx="384822" cy="345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0744" y="495300"/>
            <a:ext cx="7282433" cy="74752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313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Security</a:t>
            </a:r>
            <a:r>
              <a:rPr spc="-225" dirty="0"/>
              <a:t> </a:t>
            </a:r>
            <a:r>
              <a:rPr spc="-55" dirty="0"/>
              <a:t>Solutions</a:t>
            </a:r>
            <a:r>
              <a:rPr spc="-210" dirty="0"/>
              <a:t> </a:t>
            </a:r>
            <a:r>
              <a:rPr spc="-95" dirty="0"/>
              <a:t>to</a:t>
            </a:r>
            <a:r>
              <a:rPr spc="-210" dirty="0"/>
              <a:t> </a:t>
            </a:r>
            <a:r>
              <a:rPr spc="-100" dirty="0"/>
              <a:t>Detect/Prevent</a:t>
            </a:r>
            <a:r>
              <a:rPr spc="-215" dirty="0"/>
              <a:t> </a:t>
            </a:r>
            <a:r>
              <a:rPr spc="-70" dirty="0"/>
              <a:t>attacks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9124" y="1821891"/>
            <a:ext cx="3662045" cy="2599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65" dirty="0">
                <a:solidFill>
                  <a:srgbClr val="171F21"/>
                </a:solidFill>
                <a:latin typeface="Trebuchet MS"/>
                <a:cs typeface="Trebuchet MS"/>
              </a:rPr>
              <a:t>Scanners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00299"/>
              </a:lnSpc>
              <a:spcBef>
                <a:spcPts val="2215"/>
              </a:spcBef>
            </a:pPr>
            <a:r>
              <a:rPr sz="1800" b="1" spc="-65" dirty="0">
                <a:solidFill>
                  <a:srgbClr val="171F21"/>
                </a:solidFill>
                <a:latin typeface="Trebuchet MS"/>
                <a:cs typeface="Trebuchet MS"/>
              </a:rPr>
              <a:t>Zenmap</a:t>
            </a:r>
            <a:r>
              <a:rPr sz="1800" b="1" spc="-14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is</a:t>
            </a:r>
            <a:r>
              <a:rPr sz="18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graphical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u</a:t>
            </a:r>
            <a:r>
              <a:rPr sz="18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ser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i</a:t>
            </a:r>
            <a:r>
              <a:rPr sz="18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800" spc="-55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8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8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rf</a:t>
            </a:r>
            <a:r>
              <a:rPr sz="18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8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c</a:t>
            </a:r>
            <a:r>
              <a:rPr sz="18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e  </a:t>
            </a: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for</a:t>
            </a:r>
            <a:r>
              <a:rPr sz="18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Nmap.</a:t>
            </a:r>
            <a:r>
              <a:rPr sz="1800" spc="-18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60" dirty="0">
                <a:solidFill>
                  <a:srgbClr val="171F21"/>
                </a:solidFill>
                <a:latin typeface="Lucida Sans Unicode"/>
                <a:cs typeface="Lucida Sans Unicode"/>
              </a:rPr>
              <a:t>It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is</a:t>
            </a:r>
            <a:r>
              <a:rPr sz="18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free</a:t>
            </a:r>
            <a:r>
              <a:rPr sz="18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and</a:t>
            </a:r>
            <a:r>
              <a:rPr sz="1800" spc="-19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open-source </a:t>
            </a:r>
            <a:r>
              <a:rPr sz="1800" spc="-55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sof</a:t>
            </a:r>
            <a:r>
              <a:rPr sz="18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tw</a:t>
            </a:r>
            <a:r>
              <a:rPr sz="1800" spc="-5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8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re</a:t>
            </a:r>
            <a:r>
              <a:rPr sz="18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h</a:t>
            </a:r>
            <a:r>
              <a:rPr sz="18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at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h</a:t>
            </a:r>
            <a:r>
              <a:rPr sz="18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8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l</a:t>
            </a:r>
            <a:r>
              <a:rPr sz="18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ps</a:t>
            </a:r>
            <a:r>
              <a:rPr sz="1800" spc="-18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y</a:t>
            </a:r>
            <a:r>
              <a:rPr sz="18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ou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get</a:t>
            </a:r>
            <a:r>
              <a:rPr sz="18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up </a:t>
            </a: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8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nd  </a:t>
            </a:r>
            <a:r>
              <a:rPr sz="18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ru</a:t>
            </a:r>
            <a:r>
              <a:rPr sz="18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nn</a:t>
            </a:r>
            <a:r>
              <a:rPr sz="18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i</a:t>
            </a:r>
            <a:r>
              <a:rPr sz="1800" spc="-185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800" spc="-200" dirty="0">
                <a:solidFill>
                  <a:srgbClr val="171F21"/>
                </a:solidFill>
                <a:latin typeface="Lucida Sans Unicode"/>
                <a:cs typeface="Lucida Sans Unicode"/>
              </a:rPr>
              <a:t>g </a:t>
            </a:r>
            <a:r>
              <a:rPr sz="18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with</a:t>
            </a:r>
            <a:r>
              <a:rPr sz="18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u="heavy" spc="-13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N</a:t>
            </a:r>
            <a:r>
              <a:rPr sz="1800" u="heavy" spc="-17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m</a:t>
            </a:r>
            <a:r>
              <a:rPr sz="1800" u="heavy" spc="-14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Lucida Sans Unicode"/>
                <a:cs typeface="Lucida Sans Unicode"/>
              </a:rPr>
              <a:t>ap</a:t>
            </a:r>
            <a:r>
              <a:rPr sz="1800" spc="-185" dirty="0">
                <a:solidFill>
                  <a:srgbClr val="171F21"/>
                </a:solidFill>
                <a:latin typeface="Lucida Sans Unicode"/>
                <a:cs typeface="Lucida Sans Unicode"/>
              </a:rPr>
              <a:t>.</a:t>
            </a:r>
            <a:r>
              <a:rPr sz="1800" spc="-17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In</a:t>
            </a:r>
            <a:r>
              <a:rPr sz="1800" spc="-18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8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d</a:t>
            </a:r>
            <a:r>
              <a:rPr sz="18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dition</a:t>
            </a:r>
            <a:r>
              <a:rPr sz="18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to  </a:t>
            </a:r>
            <a:r>
              <a:rPr sz="18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provi</a:t>
            </a:r>
            <a:r>
              <a:rPr sz="1800" spc="-180" dirty="0">
                <a:solidFill>
                  <a:srgbClr val="171F21"/>
                </a:solidFill>
                <a:latin typeface="Lucida Sans Unicode"/>
                <a:cs typeface="Lucida Sans Unicode"/>
              </a:rPr>
              <a:t>d</a:t>
            </a:r>
            <a:r>
              <a:rPr sz="18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i</a:t>
            </a:r>
            <a:r>
              <a:rPr sz="1800" spc="-185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800" spc="-200" dirty="0">
                <a:solidFill>
                  <a:srgbClr val="171F21"/>
                </a:solidFill>
                <a:latin typeface="Lucida Sans Unicode"/>
                <a:cs typeface="Lucida Sans Unicode"/>
              </a:rPr>
              <a:t>g</a:t>
            </a:r>
            <a:r>
              <a:rPr sz="18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vis</a:t>
            </a:r>
            <a:r>
              <a:rPr sz="18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u</a:t>
            </a:r>
            <a:r>
              <a:rPr sz="18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al</a:t>
            </a:r>
            <a:r>
              <a:rPr sz="1800" spc="-18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8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800" spc="-50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8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w</a:t>
            </a:r>
            <a:r>
              <a:rPr sz="18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o</a:t>
            </a:r>
            <a:r>
              <a:rPr sz="18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rk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mappings,  Zenmap</a:t>
            </a:r>
            <a:r>
              <a:rPr sz="1800" spc="-18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als</a:t>
            </a:r>
            <a:r>
              <a:rPr sz="18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o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allows</a:t>
            </a:r>
            <a:r>
              <a:rPr sz="1800" spc="-18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y</a:t>
            </a:r>
            <a:r>
              <a:rPr sz="18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ou</a:t>
            </a:r>
            <a:r>
              <a:rPr sz="18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to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save</a:t>
            </a:r>
            <a:r>
              <a:rPr sz="18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and  search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y</a:t>
            </a:r>
            <a:r>
              <a:rPr sz="18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our</a:t>
            </a:r>
            <a:r>
              <a:rPr sz="18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sc</a:t>
            </a:r>
            <a:r>
              <a:rPr sz="18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ns</a:t>
            </a:r>
            <a:r>
              <a:rPr sz="1800" spc="-17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for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fu</a:t>
            </a:r>
            <a:r>
              <a:rPr sz="18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8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ure</a:t>
            </a:r>
            <a:r>
              <a:rPr sz="1800" spc="-18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us</a:t>
            </a:r>
            <a:r>
              <a:rPr sz="18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800" spc="-185" dirty="0">
                <a:solidFill>
                  <a:srgbClr val="171F21"/>
                </a:solidFill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21123" y="1167383"/>
            <a:ext cx="4598035" cy="3839210"/>
            <a:chOff x="4421123" y="1167383"/>
            <a:chExt cx="4598035" cy="383921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1123" y="1167383"/>
              <a:ext cx="3512947" cy="2651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16195" y="1362455"/>
              <a:ext cx="2942844" cy="20817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53911" y="2060435"/>
              <a:ext cx="2865119" cy="29458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48983" y="2255519"/>
              <a:ext cx="2295143" cy="2375916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15</a:t>
            </a:fld>
            <a:endParaRPr spc="-3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9283" y="4797554"/>
            <a:ext cx="384822" cy="345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49580" y="1412735"/>
            <a:ext cx="8529955" cy="3470275"/>
            <a:chOff x="449580" y="1412735"/>
            <a:chExt cx="8529955" cy="34702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80" y="1662645"/>
              <a:ext cx="8529828" cy="322033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652" y="1857755"/>
              <a:ext cx="7959852" cy="26502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4772" y="1412735"/>
              <a:ext cx="2202941" cy="48083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731391" y="1455877"/>
            <a:ext cx="19538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solidFill>
                  <a:srgbClr val="171F21"/>
                </a:solidFill>
                <a:latin typeface="Trebuchet MS"/>
                <a:cs typeface="Trebuchet MS"/>
              </a:rPr>
              <a:t>Tradit</a:t>
            </a:r>
            <a:r>
              <a:rPr sz="1800" b="1" spc="-60" dirty="0">
                <a:solidFill>
                  <a:srgbClr val="171F21"/>
                </a:solidFill>
                <a:latin typeface="Trebuchet MS"/>
                <a:cs typeface="Trebuchet MS"/>
              </a:rPr>
              <a:t>iona</a:t>
            </a:r>
            <a:r>
              <a:rPr sz="1800" b="1" spc="-45" dirty="0">
                <a:solidFill>
                  <a:srgbClr val="171F21"/>
                </a:solidFill>
                <a:latin typeface="Trebuchet MS"/>
                <a:cs typeface="Trebuchet MS"/>
              </a:rPr>
              <a:t>l</a:t>
            </a:r>
            <a:r>
              <a:rPr sz="1800" b="1" spc="-14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800" b="1" spc="-85" dirty="0">
                <a:solidFill>
                  <a:srgbClr val="171F21"/>
                </a:solidFill>
                <a:latin typeface="Trebuchet MS"/>
                <a:cs typeface="Trebuchet MS"/>
              </a:rPr>
              <a:t>Fi</a:t>
            </a:r>
            <a:r>
              <a:rPr sz="1800" b="1" spc="-95" dirty="0">
                <a:solidFill>
                  <a:srgbClr val="171F21"/>
                </a:solidFill>
                <a:latin typeface="Trebuchet MS"/>
                <a:cs typeface="Trebuchet MS"/>
              </a:rPr>
              <a:t>r</a:t>
            </a:r>
            <a:r>
              <a:rPr sz="1800" b="1" spc="-135" dirty="0">
                <a:solidFill>
                  <a:srgbClr val="171F21"/>
                </a:solidFill>
                <a:latin typeface="Trebuchet MS"/>
                <a:cs typeface="Trebuchet MS"/>
              </a:rPr>
              <a:t>e</a:t>
            </a:r>
            <a:r>
              <a:rPr sz="1800" b="1" spc="-40" dirty="0">
                <a:solidFill>
                  <a:srgbClr val="171F21"/>
                </a:solidFill>
                <a:latin typeface="Trebuchet MS"/>
                <a:cs typeface="Trebuchet MS"/>
              </a:rPr>
              <a:t>wall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85232" y="1412735"/>
            <a:ext cx="2775966" cy="48083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412485" y="1455877"/>
            <a:ext cx="25273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171F21"/>
                </a:solidFill>
                <a:latin typeface="Trebuchet MS"/>
                <a:cs typeface="Trebuchet MS"/>
              </a:rPr>
              <a:t>N</a:t>
            </a:r>
            <a:r>
              <a:rPr sz="1800" b="1" spc="-45" dirty="0">
                <a:solidFill>
                  <a:srgbClr val="171F21"/>
                </a:solidFill>
                <a:latin typeface="Trebuchet MS"/>
                <a:cs typeface="Trebuchet MS"/>
              </a:rPr>
              <a:t>e</a:t>
            </a:r>
            <a:r>
              <a:rPr sz="1800" b="1" spc="-100" dirty="0">
                <a:solidFill>
                  <a:srgbClr val="171F21"/>
                </a:solidFill>
                <a:latin typeface="Trebuchet MS"/>
                <a:cs typeface="Trebuchet MS"/>
              </a:rPr>
              <a:t>xt</a:t>
            </a:r>
            <a:r>
              <a:rPr sz="1800" b="1" spc="65" dirty="0">
                <a:solidFill>
                  <a:srgbClr val="171F21"/>
                </a:solidFill>
                <a:latin typeface="Trebuchet MS"/>
                <a:cs typeface="Trebuchet MS"/>
              </a:rPr>
              <a:t>-</a:t>
            </a:r>
            <a:r>
              <a:rPr sz="1800" b="1" spc="-105" dirty="0">
                <a:solidFill>
                  <a:srgbClr val="171F21"/>
                </a:solidFill>
                <a:latin typeface="Trebuchet MS"/>
                <a:cs typeface="Trebuchet MS"/>
              </a:rPr>
              <a:t>Gen</a:t>
            </a:r>
            <a:r>
              <a:rPr sz="1800" b="1" spc="-114" dirty="0">
                <a:solidFill>
                  <a:srgbClr val="171F21"/>
                </a:solidFill>
                <a:latin typeface="Trebuchet MS"/>
                <a:cs typeface="Trebuchet MS"/>
              </a:rPr>
              <a:t>e</a:t>
            </a:r>
            <a:r>
              <a:rPr sz="1800" b="1" spc="-70" dirty="0">
                <a:solidFill>
                  <a:srgbClr val="171F21"/>
                </a:solidFill>
                <a:latin typeface="Trebuchet MS"/>
                <a:cs typeface="Trebuchet MS"/>
              </a:rPr>
              <a:t>ra</a:t>
            </a:r>
            <a:r>
              <a:rPr sz="1800" b="1" spc="-55" dirty="0">
                <a:solidFill>
                  <a:srgbClr val="171F21"/>
                </a:solidFill>
                <a:latin typeface="Trebuchet MS"/>
                <a:cs typeface="Trebuchet MS"/>
              </a:rPr>
              <a:t>t</a:t>
            </a:r>
            <a:r>
              <a:rPr sz="1800" b="1" spc="-70" dirty="0">
                <a:solidFill>
                  <a:srgbClr val="171F21"/>
                </a:solidFill>
                <a:latin typeface="Trebuchet MS"/>
                <a:cs typeface="Trebuchet MS"/>
              </a:rPr>
              <a:t>ion</a:t>
            </a:r>
            <a:r>
              <a:rPr sz="1800" b="1" spc="-15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800" b="1" spc="-95" dirty="0">
                <a:solidFill>
                  <a:srgbClr val="171F21"/>
                </a:solidFill>
                <a:latin typeface="Trebuchet MS"/>
                <a:cs typeface="Trebuchet MS"/>
              </a:rPr>
              <a:t>F</a:t>
            </a:r>
            <a:r>
              <a:rPr sz="1800" b="1" spc="-70" dirty="0">
                <a:solidFill>
                  <a:srgbClr val="171F21"/>
                </a:solidFill>
                <a:latin typeface="Trebuchet MS"/>
                <a:cs typeface="Trebuchet MS"/>
              </a:rPr>
              <a:t>irewa</a:t>
            </a:r>
            <a:r>
              <a:rPr sz="1800" b="1" spc="-50" dirty="0">
                <a:solidFill>
                  <a:srgbClr val="171F21"/>
                </a:solidFill>
                <a:latin typeface="Trebuchet MS"/>
                <a:cs typeface="Trebuchet MS"/>
              </a:rPr>
              <a:t>l</a:t>
            </a:r>
            <a:r>
              <a:rPr sz="1800" b="1" spc="-45" dirty="0">
                <a:solidFill>
                  <a:srgbClr val="171F21"/>
                </a:solidFill>
                <a:latin typeface="Trebuchet MS"/>
                <a:cs typeface="Trebuchet MS"/>
              </a:rPr>
              <a:t>l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72611" y="338327"/>
            <a:ext cx="2362962" cy="960882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637026" y="424383"/>
            <a:ext cx="18402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5" dirty="0"/>
              <a:t>Firewalls</a:t>
            </a:r>
            <a:endParaRPr sz="36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16</a:t>
            </a:fld>
            <a:endParaRPr spc="-3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881754" cy="2242185"/>
            <a:chOff x="0" y="0"/>
            <a:chExt cx="3881754" cy="22421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881628" cy="22418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767328" cy="2205228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507236" y="211772"/>
            <a:ext cx="7637145" cy="4932045"/>
            <a:chOff x="1507236" y="211772"/>
            <a:chExt cx="7637145" cy="493204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75347" y="3892295"/>
              <a:ext cx="2168652" cy="12512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66788" y="3933444"/>
              <a:ext cx="2077211" cy="121005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49283" y="4797554"/>
              <a:ext cx="384822" cy="345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7236" y="211772"/>
              <a:ext cx="6309360" cy="48996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0784" y="405383"/>
              <a:ext cx="5740146" cy="433044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66315" y="470915"/>
              <a:ext cx="5605017" cy="4201668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17</a:t>
            </a:fld>
            <a:endParaRPr spc="-3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4627" y="4797554"/>
            <a:ext cx="299466" cy="345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931020" y="4822647"/>
            <a:ext cx="111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05988" y="634111"/>
            <a:ext cx="2498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Th</a:t>
            </a:r>
            <a:r>
              <a:rPr spc="-130" dirty="0"/>
              <a:t>r</a:t>
            </a:r>
            <a:r>
              <a:rPr spc="-60" dirty="0"/>
              <a:t>eats</a:t>
            </a:r>
            <a:r>
              <a:rPr spc="-229" dirty="0"/>
              <a:t> </a:t>
            </a:r>
            <a:r>
              <a:rPr spc="-75" dirty="0"/>
              <a:t>Sou</a:t>
            </a:r>
            <a:r>
              <a:rPr spc="-55" dirty="0"/>
              <a:t>r</a:t>
            </a:r>
            <a:r>
              <a:rPr spc="-90" dirty="0"/>
              <a:t>ces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605528" y="1109459"/>
            <a:ext cx="1270000" cy="762635"/>
            <a:chOff x="4605528" y="1109459"/>
            <a:chExt cx="1270000" cy="76263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5528" y="1109459"/>
              <a:ext cx="1269479" cy="7620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648454" y="1132586"/>
              <a:ext cx="997585" cy="495300"/>
            </a:xfrm>
            <a:custGeom>
              <a:avLst/>
              <a:gdLst/>
              <a:ahLst/>
              <a:cxnLst/>
              <a:rect l="l" t="t" r="r" b="b"/>
              <a:pathLst>
                <a:path w="997585" h="495300">
                  <a:moveTo>
                    <a:pt x="811413" y="437535"/>
                  </a:moveTo>
                  <a:lnTo>
                    <a:pt x="784479" y="495046"/>
                  </a:lnTo>
                  <a:lnTo>
                    <a:pt x="997331" y="489585"/>
                  </a:lnTo>
                  <a:lnTo>
                    <a:pt x="966796" y="450976"/>
                  </a:lnTo>
                  <a:lnTo>
                    <a:pt x="840105" y="450976"/>
                  </a:lnTo>
                  <a:lnTo>
                    <a:pt x="811413" y="437535"/>
                  </a:lnTo>
                  <a:close/>
                </a:path>
                <a:path w="997585" h="495300">
                  <a:moveTo>
                    <a:pt x="838351" y="380015"/>
                  </a:moveTo>
                  <a:lnTo>
                    <a:pt x="811413" y="437535"/>
                  </a:lnTo>
                  <a:lnTo>
                    <a:pt x="840105" y="450976"/>
                  </a:lnTo>
                  <a:lnTo>
                    <a:pt x="867029" y="393446"/>
                  </a:lnTo>
                  <a:lnTo>
                    <a:pt x="838351" y="380015"/>
                  </a:lnTo>
                  <a:close/>
                </a:path>
                <a:path w="997585" h="495300">
                  <a:moveTo>
                    <a:pt x="865251" y="322579"/>
                  </a:moveTo>
                  <a:lnTo>
                    <a:pt x="838351" y="380015"/>
                  </a:lnTo>
                  <a:lnTo>
                    <a:pt x="867029" y="393446"/>
                  </a:lnTo>
                  <a:lnTo>
                    <a:pt x="840105" y="450976"/>
                  </a:lnTo>
                  <a:lnTo>
                    <a:pt x="966796" y="450976"/>
                  </a:lnTo>
                  <a:lnTo>
                    <a:pt x="865251" y="322579"/>
                  </a:lnTo>
                  <a:close/>
                </a:path>
                <a:path w="997585" h="495300">
                  <a:moveTo>
                    <a:pt x="26924" y="0"/>
                  </a:moveTo>
                  <a:lnTo>
                    <a:pt x="0" y="57403"/>
                  </a:lnTo>
                  <a:lnTo>
                    <a:pt x="811413" y="437535"/>
                  </a:lnTo>
                  <a:lnTo>
                    <a:pt x="838351" y="380015"/>
                  </a:lnTo>
                  <a:lnTo>
                    <a:pt x="26924" y="0"/>
                  </a:lnTo>
                  <a:close/>
                </a:path>
              </a:pathLst>
            </a:custGeom>
            <a:solidFill>
              <a:srgbClr val="00CC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53539" y="2179320"/>
            <a:ext cx="2161032" cy="257098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62015" y="2179320"/>
            <a:ext cx="2132076" cy="2570988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296411" y="1109459"/>
            <a:ext cx="1210310" cy="762635"/>
            <a:chOff x="3296411" y="1109459"/>
            <a:chExt cx="1210310" cy="76263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96411" y="1109459"/>
              <a:ext cx="1210056" cy="76201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531107" y="1132840"/>
              <a:ext cx="937894" cy="489584"/>
            </a:xfrm>
            <a:custGeom>
              <a:avLst/>
              <a:gdLst/>
              <a:ahLst/>
              <a:cxnLst/>
              <a:rect l="l" t="t" r="r" b="b"/>
              <a:pathLst>
                <a:path w="937895" h="489584">
                  <a:moveTo>
                    <a:pt x="127888" y="319024"/>
                  </a:moveTo>
                  <a:lnTo>
                    <a:pt x="0" y="489331"/>
                  </a:lnTo>
                  <a:lnTo>
                    <a:pt x="212978" y="489458"/>
                  </a:lnTo>
                  <a:lnTo>
                    <a:pt x="191738" y="446913"/>
                  </a:lnTo>
                  <a:lnTo>
                    <a:pt x="156209" y="446913"/>
                  </a:lnTo>
                  <a:lnTo>
                    <a:pt x="127888" y="390017"/>
                  </a:lnTo>
                  <a:lnTo>
                    <a:pt x="156263" y="375857"/>
                  </a:lnTo>
                  <a:lnTo>
                    <a:pt x="127888" y="319024"/>
                  </a:lnTo>
                  <a:close/>
                </a:path>
                <a:path w="937895" h="489584">
                  <a:moveTo>
                    <a:pt x="156263" y="375857"/>
                  </a:moveTo>
                  <a:lnTo>
                    <a:pt x="127888" y="390017"/>
                  </a:lnTo>
                  <a:lnTo>
                    <a:pt x="156209" y="446913"/>
                  </a:lnTo>
                  <a:lnTo>
                    <a:pt x="184652" y="432719"/>
                  </a:lnTo>
                  <a:lnTo>
                    <a:pt x="156263" y="375857"/>
                  </a:lnTo>
                  <a:close/>
                </a:path>
                <a:path w="937895" h="489584">
                  <a:moveTo>
                    <a:pt x="184652" y="432719"/>
                  </a:moveTo>
                  <a:lnTo>
                    <a:pt x="156209" y="446913"/>
                  </a:lnTo>
                  <a:lnTo>
                    <a:pt x="191738" y="446913"/>
                  </a:lnTo>
                  <a:lnTo>
                    <a:pt x="184652" y="432719"/>
                  </a:lnTo>
                  <a:close/>
                </a:path>
                <a:path w="937895" h="489584">
                  <a:moveTo>
                    <a:pt x="909446" y="0"/>
                  </a:moveTo>
                  <a:lnTo>
                    <a:pt x="156263" y="375857"/>
                  </a:lnTo>
                  <a:lnTo>
                    <a:pt x="184652" y="432719"/>
                  </a:lnTo>
                  <a:lnTo>
                    <a:pt x="937767" y="56896"/>
                  </a:lnTo>
                  <a:lnTo>
                    <a:pt x="909446" y="0"/>
                  </a:lnTo>
                  <a:close/>
                </a:path>
              </a:pathLst>
            </a:custGeom>
            <a:solidFill>
              <a:srgbClr val="00CC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726438" y="1718564"/>
            <a:ext cx="2015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65" dirty="0">
                <a:solidFill>
                  <a:srgbClr val="171F21"/>
                </a:solidFill>
                <a:latin typeface="Trebuchet MS"/>
                <a:cs typeface="Trebuchet MS"/>
              </a:rPr>
              <a:t>Insider</a:t>
            </a:r>
            <a:r>
              <a:rPr sz="2400" b="1" spc="-19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2400" b="1" spc="-90" dirty="0">
                <a:solidFill>
                  <a:srgbClr val="171F21"/>
                </a:solidFill>
                <a:latin typeface="Trebuchet MS"/>
                <a:cs typeface="Trebuchet MS"/>
              </a:rPr>
              <a:t>Threats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09946" y="1718564"/>
            <a:ext cx="2240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4" dirty="0">
                <a:solidFill>
                  <a:srgbClr val="171F21"/>
                </a:solidFill>
                <a:latin typeface="Trebuchet MS"/>
                <a:cs typeface="Trebuchet MS"/>
              </a:rPr>
              <a:t>Ou</a:t>
            </a:r>
            <a:r>
              <a:rPr sz="2400" b="1" spc="-65" dirty="0">
                <a:solidFill>
                  <a:srgbClr val="171F21"/>
                </a:solidFill>
                <a:latin typeface="Trebuchet MS"/>
                <a:cs typeface="Trebuchet MS"/>
              </a:rPr>
              <a:t>t</a:t>
            </a:r>
            <a:r>
              <a:rPr sz="2400" b="1" spc="-25" dirty="0">
                <a:solidFill>
                  <a:srgbClr val="171F21"/>
                </a:solidFill>
                <a:latin typeface="Trebuchet MS"/>
                <a:cs typeface="Trebuchet MS"/>
              </a:rPr>
              <a:t>si</a:t>
            </a:r>
            <a:r>
              <a:rPr sz="2400" b="1" spc="-30" dirty="0">
                <a:solidFill>
                  <a:srgbClr val="171F21"/>
                </a:solidFill>
                <a:latin typeface="Trebuchet MS"/>
                <a:cs typeface="Trebuchet MS"/>
              </a:rPr>
              <a:t>d</a:t>
            </a:r>
            <a:r>
              <a:rPr sz="2400" b="1" spc="-145" dirty="0">
                <a:solidFill>
                  <a:srgbClr val="171F21"/>
                </a:solidFill>
                <a:latin typeface="Trebuchet MS"/>
                <a:cs typeface="Trebuchet MS"/>
              </a:rPr>
              <a:t>er</a:t>
            </a:r>
            <a:r>
              <a:rPr sz="2400" b="1" spc="-19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2400" b="1" spc="-155" dirty="0">
                <a:solidFill>
                  <a:srgbClr val="171F21"/>
                </a:solidFill>
                <a:latin typeface="Trebuchet MS"/>
                <a:cs typeface="Trebuchet MS"/>
              </a:rPr>
              <a:t>T</a:t>
            </a:r>
            <a:r>
              <a:rPr sz="2400" b="1" spc="-145" dirty="0">
                <a:solidFill>
                  <a:srgbClr val="171F21"/>
                </a:solidFill>
                <a:latin typeface="Trebuchet MS"/>
                <a:cs typeface="Trebuchet MS"/>
              </a:rPr>
              <a:t>h</a:t>
            </a:r>
            <a:r>
              <a:rPr sz="2400" b="1" spc="-65" dirty="0">
                <a:solidFill>
                  <a:srgbClr val="171F21"/>
                </a:solidFill>
                <a:latin typeface="Trebuchet MS"/>
                <a:cs typeface="Trebuchet MS"/>
              </a:rPr>
              <a:t>reats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49111" y="341375"/>
            <a:ext cx="3123438" cy="270281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01483" y="775716"/>
            <a:ext cx="181356" cy="1493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4627" y="4797554"/>
            <a:ext cx="299466" cy="345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29157" y="1612165"/>
            <a:ext cx="4994275" cy="91503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67665" marR="5080" indent="-355600">
              <a:lnSpc>
                <a:spcPct val="111900"/>
              </a:lnSpc>
              <a:spcBef>
                <a:spcPts val="80"/>
              </a:spcBef>
            </a:pPr>
            <a:r>
              <a:rPr sz="2000" dirty="0">
                <a:solidFill>
                  <a:srgbClr val="00CC9F"/>
                </a:solidFill>
                <a:latin typeface="Cambria Math"/>
                <a:cs typeface="Cambria Math"/>
              </a:rPr>
              <a:t>⦿</a:t>
            </a:r>
            <a:r>
              <a:rPr sz="2000" spc="5" dirty="0">
                <a:solidFill>
                  <a:srgbClr val="00CC9F"/>
                </a:solidFill>
                <a:latin typeface="Cambria Math"/>
                <a:cs typeface="Cambria Math"/>
              </a:rPr>
              <a:t> </a:t>
            </a:r>
            <a:r>
              <a:rPr sz="1600" b="1" spc="-35" dirty="0">
                <a:solidFill>
                  <a:srgbClr val="171F21"/>
                </a:solidFill>
                <a:latin typeface="Trebuchet MS"/>
                <a:cs typeface="Trebuchet MS"/>
              </a:rPr>
              <a:t>Spoofing </a:t>
            </a:r>
            <a:r>
              <a:rPr sz="1600" b="1" spc="-60" dirty="0">
                <a:solidFill>
                  <a:srgbClr val="171F21"/>
                </a:solidFill>
                <a:latin typeface="Trebuchet MS"/>
                <a:cs typeface="Trebuchet MS"/>
              </a:rPr>
              <a:t>attacks: 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Faking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the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sender address 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(using 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a </a:t>
            </a:r>
            <a:r>
              <a:rPr sz="1600" spc="-4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falsified</a:t>
            </a:r>
            <a:r>
              <a:rPr sz="16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identity)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of</a:t>
            </a:r>
            <a:r>
              <a:rPr sz="16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6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transmission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to</a:t>
            </a:r>
            <a:r>
              <a:rPr sz="16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gain</a:t>
            </a:r>
            <a:r>
              <a:rPr sz="16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illegal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entry </a:t>
            </a:r>
            <a:r>
              <a:rPr sz="1600" spc="-4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i</a:t>
            </a:r>
            <a:r>
              <a:rPr sz="1600" spc="-180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to</a:t>
            </a:r>
            <a:r>
              <a:rPr sz="16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6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secure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system.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43720" y="4815078"/>
            <a:ext cx="85725" cy="2324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0"/>
              </a:spcBef>
            </a:pPr>
            <a:r>
              <a:rPr sz="1200" b="1" spc="-3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21279" y="497789"/>
            <a:ext cx="2760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Threats</a:t>
            </a:r>
            <a:r>
              <a:rPr spc="-229" dirty="0"/>
              <a:t> </a:t>
            </a:r>
            <a:r>
              <a:rPr spc="-85" dirty="0"/>
              <a:t>Exa</a:t>
            </a:r>
            <a:r>
              <a:rPr spc="-150" dirty="0"/>
              <a:t>m</a:t>
            </a:r>
            <a:r>
              <a:rPr spc="-65" dirty="0"/>
              <a:t>ples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5698235" y="938301"/>
            <a:ext cx="3446145" cy="4205605"/>
            <a:chOff x="5698235" y="938301"/>
            <a:chExt cx="3446145" cy="420560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2848" y="938301"/>
              <a:ext cx="3231150" cy="230995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71615" y="1097280"/>
              <a:ext cx="2752343" cy="181203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98235" y="2860548"/>
              <a:ext cx="3445763" cy="228295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93307" y="3055620"/>
              <a:ext cx="3108960" cy="18989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88123" y="3529583"/>
              <a:ext cx="388620" cy="37795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30083" y="3525011"/>
              <a:ext cx="387096" cy="37795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16239" y="3525011"/>
              <a:ext cx="388620" cy="37795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58200" y="3525011"/>
              <a:ext cx="388620" cy="37795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88123" y="3985260"/>
              <a:ext cx="284988" cy="2758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88351" y="3982211"/>
              <a:ext cx="283464" cy="27584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88579" y="3982211"/>
              <a:ext cx="283464" cy="2758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88807" y="3982211"/>
              <a:ext cx="283464" cy="27584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93607" y="3982211"/>
              <a:ext cx="283464" cy="27584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98407" y="3982211"/>
              <a:ext cx="283464" cy="27584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72400" y="3086100"/>
              <a:ext cx="452627" cy="387095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826719" y="3304662"/>
            <a:ext cx="4896485" cy="132334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000" dirty="0">
                <a:solidFill>
                  <a:srgbClr val="00CC9F"/>
                </a:solidFill>
                <a:latin typeface="Cambria Math"/>
                <a:cs typeface="Cambria Math"/>
              </a:rPr>
              <a:t>⦿ </a:t>
            </a:r>
            <a:r>
              <a:rPr sz="2000" spc="-80" dirty="0">
                <a:solidFill>
                  <a:srgbClr val="00CC9F"/>
                </a:solidFill>
                <a:latin typeface="Cambria Math"/>
                <a:cs typeface="Cambria Math"/>
              </a:rPr>
              <a:t> </a:t>
            </a:r>
            <a:r>
              <a:rPr sz="1600" b="1" spc="-60" dirty="0">
                <a:solidFill>
                  <a:srgbClr val="171F21"/>
                </a:solidFill>
                <a:latin typeface="Trebuchet MS"/>
                <a:cs typeface="Trebuchet MS"/>
              </a:rPr>
              <a:t>De</a:t>
            </a:r>
            <a:r>
              <a:rPr sz="1600" b="1" spc="-55" dirty="0">
                <a:solidFill>
                  <a:srgbClr val="171F21"/>
                </a:solidFill>
                <a:latin typeface="Trebuchet MS"/>
                <a:cs typeface="Trebuchet MS"/>
              </a:rPr>
              <a:t>n</a:t>
            </a:r>
            <a:r>
              <a:rPr sz="1600" b="1" spc="-50" dirty="0">
                <a:solidFill>
                  <a:srgbClr val="171F21"/>
                </a:solidFill>
                <a:latin typeface="Trebuchet MS"/>
                <a:cs typeface="Trebuchet MS"/>
              </a:rPr>
              <a:t>ial</a:t>
            </a:r>
            <a:r>
              <a:rPr sz="1600" b="1" spc="55" dirty="0">
                <a:solidFill>
                  <a:srgbClr val="171F21"/>
                </a:solidFill>
                <a:latin typeface="Trebuchet MS"/>
                <a:cs typeface="Trebuchet MS"/>
              </a:rPr>
              <a:t>-</a:t>
            </a:r>
            <a:r>
              <a:rPr sz="1600" b="1" spc="-50" dirty="0">
                <a:solidFill>
                  <a:srgbClr val="171F21"/>
                </a:solidFill>
                <a:latin typeface="Trebuchet MS"/>
                <a:cs typeface="Trebuchet MS"/>
              </a:rPr>
              <a:t>o</a:t>
            </a:r>
            <a:r>
              <a:rPr sz="1600" b="1" spc="-45" dirty="0">
                <a:solidFill>
                  <a:srgbClr val="171F21"/>
                </a:solidFill>
                <a:latin typeface="Trebuchet MS"/>
                <a:cs typeface="Trebuchet MS"/>
              </a:rPr>
              <a:t>f</a:t>
            </a:r>
            <a:r>
              <a:rPr sz="1600" b="1" spc="55" dirty="0">
                <a:solidFill>
                  <a:srgbClr val="171F21"/>
                </a:solidFill>
                <a:latin typeface="Trebuchet MS"/>
                <a:cs typeface="Trebuchet MS"/>
              </a:rPr>
              <a:t>-</a:t>
            </a:r>
            <a:r>
              <a:rPr sz="1600" b="1" spc="-55" dirty="0">
                <a:solidFill>
                  <a:srgbClr val="171F21"/>
                </a:solidFill>
                <a:latin typeface="Trebuchet MS"/>
                <a:cs typeface="Trebuchet MS"/>
              </a:rPr>
              <a:t>serv</a:t>
            </a:r>
            <a:r>
              <a:rPr sz="1600" b="1" spc="-45" dirty="0">
                <a:solidFill>
                  <a:srgbClr val="171F21"/>
                </a:solidFill>
                <a:latin typeface="Trebuchet MS"/>
                <a:cs typeface="Trebuchet MS"/>
              </a:rPr>
              <a:t>i</a:t>
            </a:r>
            <a:r>
              <a:rPr sz="1600" b="1" spc="-110" dirty="0">
                <a:solidFill>
                  <a:srgbClr val="171F21"/>
                </a:solidFill>
                <a:latin typeface="Trebuchet MS"/>
                <a:cs typeface="Trebuchet MS"/>
              </a:rPr>
              <a:t>ce</a:t>
            </a:r>
            <a:r>
              <a:rPr sz="1600" b="1" spc="-10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600" b="1" spc="-55" dirty="0">
                <a:solidFill>
                  <a:srgbClr val="171F21"/>
                </a:solidFill>
                <a:latin typeface="Trebuchet MS"/>
                <a:cs typeface="Trebuchet MS"/>
              </a:rPr>
              <a:t>att</a:t>
            </a:r>
            <a:r>
              <a:rPr sz="1600" b="1" spc="-70" dirty="0">
                <a:solidFill>
                  <a:srgbClr val="171F21"/>
                </a:solidFill>
                <a:latin typeface="Trebuchet MS"/>
                <a:cs typeface="Trebuchet MS"/>
              </a:rPr>
              <a:t>ack</a:t>
            </a:r>
            <a:r>
              <a:rPr sz="1600" b="1" spc="-11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600" b="1" spc="114" dirty="0">
                <a:solidFill>
                  <a:srgbClr val="171F21"/>
                </a:solidFill>
                <a:latin typeface="Trebuchet MS"/>
                <a:cs typeface="Trebuchet MS"/>
              </a:rPr>
              <a:t>/</a:t>
            </a:r>
            <a:r>
              <a:rPr sz="1600" b="1" spc="-12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600" b="1" spc="-35" dirty="0">
                <a:solidFill>
                  <a:srgbClr val="171F21"/>
                </a:solidFill>
                <a:latin typeface="Trebuchet MS"/>
                <a:cs typeface="Trebuchet MS"/>
              </a:rPr>
              <a:t>Dist</a:t>
            </a:r>
            <a:r>
              <a:rPr sz="1600" b="1" spc="-45" dirty="0">
                <a:solidFill>
                  <a:srgbClr val="171F21"/>
                </a:solidFill>
                <a:latin typeface="Trebuchet MS"/>
                <a:cs typeface="Trebuchet MS"/>
              </a:rPr>
              <a:t>ri</a:t>
            </a:r>
            <a:r>
              <a:rPr sz="1600" b="1" spc="-95" dirty="0">
                <a:solidFill>
                  <a:srgbClr val="171F21"/>
                </a:solidFill>
                <a:latin typeface="Trebuchet MS"/>
                <a:cs typeface="Trebuchet MS"/>
              </a:rPr>
              <a:t>b</a:t>
            </a:r>
            <a:r>
              <a:rPr sz="1600" b="1" spc="-65" dirty="0">
                <a:solidFill>
                  <a:srgbClr val="171F21"/>
                </a:solidFill>
                <a:latin typeface="Trebuchet MS"/>
                <a:cs typeface="Trebuchet MS"/>
              </a:rPr>
              <a:t>u</a:t>
            </a:r>
            <a:r>
              <a:rPr sz="1600" b="1" spc="-60" dirty="0">
                <a:solidFill>
                  <a:srgbClr val="171F21"/>
                </a:solidFill>
                <a:latin typeface="Trebuchet MS"/>
                <a:cs typeface="Trebuchet MS"/>
              </a:rPr>
              <a:t>t</a:t>
            </a:r>
            <a:r>
              <a:rPr sz="1600" b="1" spc="-80" dirty="0">
                <a:solidFill>
                  <a:srgbClr val="171F21"/>
                </a:solidFill>
                <a:latin typeface="Trebuchet MS"/>
                <a:cs typeface="Trebuchet MS"/>
              </a:rPr>
              <a:t>ed</a:t>
            </a:r>
            <a:r>
              <a:rPr sz="1600" b="1" spc="-9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600" b="1" spc="-60" dirty="0">
                <a:solidFill>
                  <a:srgbClr val="171F21"/>
                </a:solidFill>
                <a:latin typeface="Trebuchet MS"/>
                <a:cs typeface="Trebuchet MS"/>
              </a:rPr>
              <a:t>De</a:t>
            </a:r>
            <a:r>
              <a:rPr sz="1600" b="1" spc="-55" dirty="0">
                <a:solidFill>
                  <a:srgbClr val="171F21"/>
                </a:solidFill>
                <a:latin typeface="Trebuchet MS"/>
                <a:cs typeface="Trebuchet MS"/>
              </a:rPr>
              <a:t>nia</a:t>
            </a:r>
            <a:r>
              <a:rPr sz="1600" b="1" spc="-30" dirty="0">
                <a:solidFill>
                  <a:srgbClr val="171F21"/>
                </a:solidFill>
                <a:latin typeface="Trebuchet MS"/>
                <a:cs typeface="Trebuchet MS"/>
              </a:rPr>
              <a:t>l</a:t>
            </a:r>
            <a:r>
              <a:rPr sz="1600" b="1" spc="55" dirty="0">
                <a:solidFill>
                  <a:srgbClr val="171F21"/>
                </a:solidFill>
                <a:latin typeface="Trebuchet MS"/>
                <a:cs typeface="Trebuchet MS"/>
              </a:rPr>
              <a:t>-</a:t>
            </a:r>
            <a:r>
              <a:rPr sz="1600" b="1" spc="-50" dirty="0">
                <a:solidFill>
                  <a:srgbClr val="171F21"/>
                </a:solidFill>
                <a:latin typeface="Trebuchet MS"/>
                <a:cs typeface="Trebuchet MS"/>
              </a:rPr>
              <a:t>o</a:t>
            </a:r>
            <a:r>
              <a:rPr sz="1600" b="1" spc="-45" dirty="0">
                <a:solidFill>
                  <a:srgbClr val="171F21"/>
                </a:solidFill>
                <a:latin typeface="Trebuchet MS"/>
                <a:cs typeface="Trebuchet MS"/>
              </a:rPr>
              <a:t>f</a:t>
            </a:r>
            <a:r>
              <a:rPr sz="1600" b="1" spc="60" dirty="0">
                <a:solidFill>
                  <a:srgbClr val="171F21"/>
                </a:solidFill>
                <a:latin typeface="Trebuchet MS"/>
                <a:cs typeface="Trebuchet MS"/>
              </a:rPr>
              <a:t>-</a:t>
            </a:r>
            <a:endParaRPr sz="1600">
              <a:latin typeface="Trebuchet MS"/>
              <a:cs typeface="Trebuchet MS"/>
            </a:endParaRPr>
          </a:p>
          <a:p>
            <a:pPr marL="367665">
              <a:lnSpc>
                <a:spcPct val="100000"/>
              </a:lnSpc>
              <a:spcBef>
                <a:spcPts val="209"/>
              </a:spcBef>
            </a:pPr>
            <a:r>
              <a:rPr sz="1600" b="1" spc="-45" dirty="0">
                <a:solidFill>
                  <a:srgbClr val="171F21"/>
                </a:solidFill>
                <a:latin typeface="Trebuchet MS"/>
                <a:cs typeface="Trebuchet MS"/>
              </a:rPr>
              <a:t>ser</a:t>
            </a:r>
            <a:r>
              <a:rPr sz="1600" b="1" spc="-60" dirty="0">
                <a:solidFill>
                  <a:srgbClr val="171F21"/>
                </a:solidFill>
                <a:latin typeface="Trebuchet MS"/>
                <a:cs typeface="Trebuchet MS"/>
              </a:rPr>
              <a:t>v</a:t>
            </a:r>
            <a:r>
              <a:rPr sz="1600" b="1" spc="-65" dirty="0">
                <a:solidFill>
                  <a:srgbClr val="171F21"/>
                </a:solidFill>
                <a:latin typeface="Trebuchet MS"/>
                <a:cs typeface="Trebuchet MS"/>
              </a:rPr>
              <a:t>i</a:t>
            </a:r>
            <a:r>
              <a:rPr sz="1600" b="1" spc="-120" dirty="0">
                <a:solidFill>
                  <a:srgbClr val="171F21"/>
                </a:solidFill>
                <a:latin typeface="Trebuchet MS"/>
                <a:cs typeface="Trebuchet MS"/>
              </a:rPr>
              <a:t>c</a:t>
            </a:r>
            <a:r>
              <a:rPr sz="1600" b="1" spc="-105" dirty="0">
                <a:solidFill>
                  <a:srgbClr val="171F21"/>
                </a:solidFill>
                <a:latin typeface="Trebuchet MS"/>
                <a:cs typeface="Trebuchet MS"/>
              </a:rPr>
              <a:t>e</a:t>
            </a:r>
            <a:r>
              <a:rPr sz="1600" b="1" spc="-12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600" b="1" spc="-55" dirty="0">
                <a:solidFill>
                  <a:srgbClr val="171F21"/>
                </a:solidFill>
                <a:latin typeface="Trebuchet MS"/>
                <a:cs typeface="Trebuchet MS"/>
              </a:rPr>
              <a:t>a</a:t>
            </a:r>
            <a:r>
              <a:rPr sz="1600" b="1" spc="-50" dirty="0">
                <a:solidFill>
                  <a:srgbClr val="171F21"/>
                </a:solidFill>
                <a:latin typeface="Trebuchet MS"/>
                <a:cs typeface="Trebuchet MS"/>
              </a:rPr>
              <a:t>t</a:t>
            </a:r>
            <a:r>
              <a:rPr sz="1600" b="1" spc="-65" dirty="0">
                <a:solidFill>
                  <a:srgbClr val="171F21"/>
                </a:solidFill>
                <a:latin typeface="Trebuchet MS"/>
                <a:cs typeface="Trebuchet MS"/>
              </a:rPr>
              <a:t>t</a:t>
            </a:r>
            <a:r>
              <a:rPr sz="1600" b="1" spc="-75" dirty="0">
                <a:solidFill>
                  <a:srgbClr val="171F21"/>
                </a:solidFill>
                <a:latin typeface="Trebuchet MS"/>
                <a:cs typeface="Trebuchet MS"/>
              </a:rPr>
              <a:t>a</a:t>
            </a:r>
            <a:r>
              <a:rPr sz="1600" b="1" spc="-80" dirty="0">
                <a:solidFill>
                  <a:srgbClr val="171F21"/>
                </a:solidFill>
                <a:latin typeface="Trebuchet MS"/>
                <a:cs typeface="Trebuchet MS"/>
              </a:rPr>
              <a:t>c</a:t>
            </a:r>
            <a:r>
              <a:rPr sz="1600" b="1" spc="-55" dirty="0">
                <a:solidFill>
                  <a:srgbClr val="171F21"/>
                </a:solidFill>
                <a:latin typeface="Trebuchet MS"/>
                <a:cs typeface="Trebuchet MS"/>
              </a:rPr>
              <a:t>k</a:t>
            </a:r>
            <a:r>
              <a:rPr sz="1600" b="1" spc="-11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171F21"/>
                </a:solidFill>
                <a:latin typeface="Trebuchet MS"/>
                <a:cs typeface="Trebuchet MS"/>
              </a:rPr>
              <a:t>(DoS</a:t>
            </a:r>
            <a:r>
              <a:rPr sz="1600" b="1" spc="-5" dirty="0">
                <a:solidFill>
                  <a:srgbClr val="171F21"/>
                </a:solidFill>
                <a:latin typeface="Trebuchet MS"/>
                <a:cs typeface="Trebuchet MS"/>
              </a:rPr>
              <a:t>/</a:t>
            </a:r>
            <a:r>
              <a:rPr sz="1600" b="1" spc="-25" dirty="0">
                <a:solidFill>
                  <a:srgbClr val="171F21"/>
                </a:solidFill>
                <a:latin typeface="Trebuchet MS"/>
                <a:cs typeface="Trebuchet MS"/>
              </a:rPr>
              <a:t>DDoS)</a:t>
            </a:r>
            <a:r>
              <a:rPr sz="1600" b="1" spc="-10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600" b="1" spc="-55" dirty="0">
                <a:solidFill>
                  <a:srgbClr val="171F21"/>
                </a:solidFill>
                <a:latin typeface="Trebuchet MS"/>
                <a:cs typeface="Trebuchet MS"/>
              </a:rPr>
              <a:t>a</a:t>
            </a:r>
            <a:r>
              <a:rPr sz="1600" b="1" spc="-50" dirty="0">
                <a:solidFill>
                  <a:srgbClr val="171F21"/>
                </a:solidFill>
                <a:latin typeface="Trebuchet MS"/>
                <a:cs typeface="Trebuchet MS"/>
              </a:rPr>
              <a:t>t</a:t>
            </a:r>
            <a:r>
              <a:rPr sz="1600" b="1" spc="-65" dirty="0">
                <a:solidFill>
                  <a:srgbClr val="171F21"/>
                </a:solidFill>
                <a:latin typeface="Trebuchet MS"/>
                <a:cs typeface="Trebuchet MS"/>
              </a:rPr>
              <a:t>t</a:t>
            </a:r>
            <a:r>
              <a:rPr sz="1600" b="1" spc="-75" dirty="0">
                <a:solidFill>
                  <a:srgbClr val="171F21"/>
                </a:solidFill>
                <a:latin typeface="Trebuchet MS"/>
                <a:cs typeface="Trebuchet MS"/>
              </a:rPr>
              <a:t>a</a:t>
            </a:r>
            <a:r>
              <a:rPr sz="1600" b="1" spc="-80" dirty="0">
                <a:solidFill>
                  <a:srgbClr val="171F21"/>
                </a:solidFill>
                <a:latin typeface="Trebuchet MS"/>
                <a:cs typeface="Trebuchet MS"/>
              </a:rPr>
              <a:t>c</a:t>
            </a:r>
            <a:r>
              <a:rPr sz="1600" b="1" spc="-65" dirty="0">
                <a:solidFill>
                  <a:srgbClr val="171F21"/>
                </a:solidFill>
                <a:latin typeface="Trebuchet MS"/>
                <a:cs typeface="Trebuchet MS"/>
              </a:rPr>
              <a:t>k</a:t>
            </a:r>
            <a:r>
              <a:rPr sz="1600" b="1" spc="65" dirty="0">
                <a:solidFill>
                  <a:srgbClr val="171F21"/>
                </a:solidFill>
                <a:latin typeface="Trebuchet MS"/>
                <a:cs typeface="Trebuchet MS"/>
              </a:rPr>
              <a:t>s</a:t>
            </a:r>
            <a:endParaRPr sz="1600">
              <a:latin typeface="Trebuchet MS"/>
              <a:cs typeface="Trebuchet MS"/>
            </a:endParaRPr>
          </a:p>
          <a:p>
            <a:pPr marL="469900" marR="5080">
              <a:lnSpc>
                <a:spcPct val="114999"/>
              </a:lnSpc>
              <a:spcBef>
                <a:spcPts val="1010"/>
              </a:spcBef>
            </a:pPr>
            <a:r>
              <a:rPr sz="16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The</a:t>
            </a:r>
            <a:r>
              <a:rPr sz="16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prevention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of</a:t>
            </a:r>
            <a:r>
              <a:rPr sz="16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authorized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access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to</a:t>
            </a:r>
            <a:r>
              <a:rPr sz="16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resources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or </a:t>
            </a:r>
            <a:r>
              <a:rPr sz="1600" spc="-49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the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d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6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l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yi</a:t>
            </a:r>
            <a:r>
              <a:rPr sz="16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600" spc="-180" dirty="0">
                <a:solidFill>
                  <a:srgbClr val="171F21"/>
                </a:solidFill>
                <a:latin typeface="Lucida Sans Unicode"/>
                <a:cs typeface="Lucida Sans Unicode"/>
              </a:rPr>
              <a:t>g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of</a:t>
            </a:r>
            <a:r>
              <a:rPr sz="16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time</a:t>
            </a:r>
            <a:r>
              <a:rPr sz="1600" spc="-235" dirty="0">
                <a:solidFill>
                  <a:srgbClr val="171F21"/>
                </a:solidFill>
                <a:latin typeface="Lucida Sans Unicode"/>
                <a:cs typeface="Lucida Sans Unicode"/>
              </a:rPr>
              <a:t>-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critica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l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op</a:t>
            </a:r>
            <a:r>
              <a:rPr sz="16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ra</a:t>
            </a:r>
            <a:r>
              <a:rPr sz="1600" spc="-60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io</a:t>
            </a:r>
            <a:r>
              <a:rPr sz="1600" spc="-170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6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endParaRPr sz="1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69735" y="3307079"/>
            <a:ext cx="2874645" cy="1836420"/>
            <a:chOff x="6269735" y="3307079"/>
            <a:chExt cx="2874645" cy="18364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4627" y="4797554"/>
              <a:ext cx="299466" cy="345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9735" y="3307079"/>
              <a:ext cx="2634995" cy="142646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4594" y="502361"/>
            <a:ext cx="51028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S</a:t>
            </a:r>
            <a:r>
              <a:rPr sz="2400" spc="-5" dirty="0"/>
              <a:t>i</a:t>
            </a:r>
            <a:r>
              <a:rPr sz="2400" spc="-114" dirty="0"/>
              <a:t>de</a:t>
            </a:r>
            <a:r>
              <a:rPr sz="2400" spc="95" dirty="0"/>
              <a:t>-</a:t>
            </a:r>
            <a:r>
              <a:rPr sz="2400" spc="-100" dirty="0"/>
              <a:t>Channel</a:t>
            </a:r>
            <a:r>
              <a:rPr sz="2400" spc="-240" dirty="0"/>
              <a:t> </a:t>
            </a:r>
            <a:r>
              <a:rPr sz="2400" spc="-85" dirty="0"/>
              <a:t>atta</a:t>
            </a:r>
            <a:r>
              <a:rPr sz="2400" spc="-100" dirty="0"/>
              <a:t>c</a:t>
            </a:r>
            <a:r>
              <a:rPr sz="2400" spc="-80" dirty="0"/>
              <a:t>k</a:t>
            </a:r>
            <a:r>
              <a:rPr sz="2400" spc="-195" dirty="0"/>
              <a:t> </a:t>
            </a:r>
            <a:r>
              <a:rPr sz="2400" spc="15" dirty="0"/>
              <a:t>vs</a:t>
            </a:r>
            <a:r>
              <a:rPr sz="2400" spc="-190" dirty="0"/>
              <a:t> </a:t>
            </a:r>
            <a:r>
              <a:rPr sz="2400" spc="-105" dirty="0"/>
              <a:t>On</a:t>
            </a:r>
            <a:r>
              <a:rPr sz="2400" spc="95" dirty="0"/>
              <a:t>-</a:t>
            </a:r>
            <a:r>
              <a:rPr sz="2400" spc="-55" dirty="0"/>
              <a:t>Path</a:t>
            </a:r>
            <a:r>
              <a:rPr sz="2400" spc="-220" dirty="0"/>
              <a:t> </a:t>
            </a:r>
            <a:r>
              <a:rPr sz="2400" spc="-85" dirty="0"/>
              <a:t>atta</a:t>
            </a:r>
            <a:r>
              <a:rPr sz="2400" spc="-100" dirty="0"/>
              <a:t>c</a:t>
            </a:r>
            <a:r>
              <a:rPr sz="2400" spc="-80" dirty="0"/>
              <a:t>k</a:t>
            </a:r>
            <a:endParaRPr sz="2400"/>
          </a:p>
        </p:txBody>
      </p:sp>
      <p:grpSp>
        <p:nvGrpSpPr>
          <p:cNvPr id="6" name="object 6"/>
          <p:cNvGrpSpPr/>
          <p:nvPr/>
        </p:nvGrpSpPr>
        <p:grpSpPr>
          <a:xfrm>
            <a:off x="495300" y="1287779"/>
            <a:ext cx="2711958" cy="1613154"/>
            <a:chOff x="495300" y="1287779"/>
            <a:chExt cx="2711958" cy="1613154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300" y="1287779"/>
              <a:ext cx="2711958" cy="161315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9723" y="1642872"/>
              <a:ext cx="2039112" cy="9296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95273" y="1593595"/>
              <a:ext cx="2128520" cy="1023619"/>
            </a:xfrm>
            <a:custGeom>
              <a:avLst/>
              <a:gdLst/>
              <a:ahLst/>
              <a:cxnLst/>
              <a:rect l="l" t="t" r="r" b="b"/>
              <a:pathLst>
                <a:path w="2128520" h="1023619">
                  <a:moveTo>
                    <a:pt x="243839" y="0"/>
                  </a:moveTo>
                  <a:lnTo>
                    <a:pt x="243839" y="4825"/>
                  </a:lnTo>
                  <a:lnTo>
                    <a:pt x="2128012" y="4825"/>
                  </a:lnTo>
                  <a:lnTo>
                    <a:pt x="2128012" y="826261"/>
                  </a:lnTo>
                  <a:lnTo>
                    <a:pt x="2124202" y="864361"/>
                  </a:lnTo>
                  <a:lnTo>
                    <a:pt x="2112518" y="901445"/>
                  </a:lnTo>
                  <a:lnTo>
                    <a:pt x="2094611" y="935608"/>
                  </a:lnTo>
                  <a:lnTo>
                    <a:pt x="2069719" y="965707"/>
                  </a:lnTo>
                  <a:lnTo>
                    <a:pt x="2006600" y="1007998"/>
                  </a:lnTo>
                  <a:lnTo>
                    <a:pt x="1969134" y="1019682"/>
                  </a:lnTo>
                  <a:lnTo>
                    <a:pt x="1931034" y="1023619"/>
                  </a:lnTo>
                  <a:lnTo>
                    <a:pt x="0" y="1023619"/>
                  </a:lnTo>
                  <a:lnTo>
                    <a:pt x="0" y="202183"/>
                  </a:lnTo>
                  <a:lnTo>
                    <a:pt x="3860" y="164083"/>
                  </a:lnTo>
                  <a:lnTo>
                    <a:pt x="15621" y="126745"/>
                  </a:lnTo>
                  <a:lnTo>
                    <a:pt x="34074" y="92455"/>
                  </a:lnTo>
                  <a:lnTo>
                    <a:pt x="87604" y="38862"/>
                  </a:lnTo>
                  <a:lnTo>
                    <a:pt x="121958" y="20446"/>
                  </a:lnTo>
                  <a:lnTo>
                    <a:pt x="159245" y="8636"/>
                  </a:lnTo>
                  <a:lnTo>
                    <a:pt x="243839" y="0"/>
                  </a:lnTo>
                  <a:close/>
                </a:path>
              </a:pathLst>
            </a:custGeom>
            <a:ln w="888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258305" y="1527428"/>
            <a:ext cx="2285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20" dirty="0">
                <a:solidFill>
                  <a:srgbClr val="171F21"/>
                </a:solidFill>
                <a:latin typeface="Trebuchet MS"/>
                <a:cs typeface="Trebuchet MS"/>
              </a:rPr>
              <a:t>Ma</a:t>
            </a:r>
            <a:r>
              <a:rPr sz="1200" b="1" spc="15" dirty="0">
                <a:solidFill>
                  <a:srgbClr val="171F21"/>
                </a:solidFill>
                <a:latin typeface="Trebuchet MS"/>
                <a:cs typeface="Trebuchet MS"/>
              </a:rPr>
              <a:t>n</a:t>
            </a:r>
            <a:r>
              <a:rPr sz="1200" b="1" spc="45" dirty="0">
                <a:solidFill>
                  <a:srgbClr val="171F21"/>
                </a:solidFill>
                <a:latin typeface="Trebuchet MS"/>
                <a:cs typeface="Trebuchet MS"/>
              </a:rPr>
              <a:t>-</a:t>
            </a:r>
            <a:r>
              <a:rPr sz="1200" b="1" spc="-15" dirty="0">
                <a:solidFill>
                  <a:srgbClr val="171F21"/>
                </a:solidFill>
                <a:latin typeface="Trebuchet MS"/>
                <a:cs typeface="Trebuchet MS"/>
              </a:rPr>
              <a:t>I</a:t>
            </a:r>
            <a:r>
              <a:rPr sz="1200" b="1" spc="-30" dirty="0">
                <a:solidFill>
                  <a:srgbClr val="171F21"/>
                </a:solidFill>
                <a:latin typeface="Trebuchet MS"/>
                <a:cs typeface="Trebuchet MS"/>
              </a:rPr>
              <a:t>n</a:t>
            </a:r>
            <a:r>
              <a:rPr sz="1200" b="1" spc="45" dirty="0">
                <a:solidFill>
                  <a:srgbClr val="171F21"/>
                </a:solidFill>
                <a:latin typeface="Trebuchet MS"/>
                <a:cs typeface="Trebuchet MS"/>
              </a:rPr>
              <a:t>-</a:t>
            </a:r>
            <a:r>
              <a:rPr sz="1200" b="1" spc="-105" dirty="0">
                <a:solidFill>
                  <a:srgbClr val="171F21"/>
                </a:solidFill>
                <a:latin typeface="Trebuchet MS"/>
                <a:cs typeface="Trebuchet MS"/>
              </a:rPr>
              <a:t>T</a:t>
            </a:r>
            <a:r>
              <a:rPr sz="1200" b="1" spc="-65" dirty="0">
                <a:solidFill>
                  <a:srgbClr val="171F21"/>
                </a:solidFill>
                <a:latin typeface="Trebuchet MS"/>
                <a:cs typeface="Trebuchet MS"/>
              </a:rPr>
              <a:t>h</a:t>
            </a:r>
            <a:r>
              <a:rPr sz="1200" b="1" spc="-70" dirty="0">
                <a:solidFill>
                  <a:srgbClr val="171F21"/>
                </a:solidFill>
                <a:latin typeface="Trebuchet MS"/>
                <a:cs typeface="Trebuchet MS"/>
              </a:rPr>
              <a:t>e</a:t>
            </a:r>
            <a:r>
              <a:rPr sz="1200" b="1" spc="45" dirty="0">
                <a:solidFill>
                  <a:srgbClr val="171F21"/>
                </a:solidFill>
                <a:latin typeface="Trebuchet MS"/>
                <a:cs typeface="Trebuchet MS"/>
              </a:rPr>
              <a:t>-</a:t>
            </a:r>
            <a:r>
              <a:rPr sz="1200" b="1" spc="40" dirty="0">
                <a:solidFill>
                  <a:srgbClr val="171F21"/>
                </a:solidFill>
                <a:latin typeface="Trebuchet MS"/>
                <a:cs typeface="Trebuchet MS"/>
              </a:rPr>
              <a:t>Mi</a:t>
            </a:r>
            <a:r>
              <a:rPr sz="1200" b="1" spc="-50" dirty="0">
                <a:solidFill>
                  <a:srgbClr val="171F21"/>
                </a:solidFill>
                <a:latin typeface="Trebuchet MS"/>
                <a:cs typeface="Trebuchet MS"/>
              </a:rPr>
              <a:t>ddle</a:t>
            </a:r>
            <a:r>
              <a:rPr sz="1200" b="1" spc="-13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200" b="1" spc="30" dirty="0">
                <a:solidFill>
                  <a:srgbClr val="171F21"/>
                </a:solidFill>
                <a:latin typeface="Trebuchet MS"/>
                <a:cs typeface="Trebuchet MS"/>
              </a:rPr>
              <a:t>(M</a:t>
            </a:r>
            <a:r>
              <a:rPr sz="1200" b="1" spc="5" dirty="0">
                <a:solidFill>
                  <a:srgbClr val="171F21"/>
                </a:solidFill>
                <a:latin typeface="Trebuchet MS"/>
                <a:cs typeface="Trebuchet MS"/>
              </a:rPr>
              <a:t>I</a:t>
            </a:r>
            <a:r>
              <a:rPr sz="1200" b="1" spc="-105" dirty="0">
                <a:solidFill>
                  <a:srgbClr val="171F21"/>
                </a:solidFill>
                <a:latin typeface="Trebuchet MS"/>
                <a:cs typeface="Trebuchet MS"/>
              </a:rPr>
              <a:t>T</a:t>
            </a:r>
            <a:r>
              <a:rPr sz="1200" b="1" spc="30" dirty="0">
                <a:solidFill>
                  <a:srgbClr val="171F21"/>
                </a:solidFill>
                <a:latin typeface="Trebuchet MS"/>
                <a:cs typeface="Trebuchet MS"/>
              </a:rPr>
              <a:t>M)</a:t>
            </a:r>
            <a:r>
              <a:rPr sz="1200" b="1" spc="-12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200" b="1" spc="-40" dirty="0">
                <a:solidFill>
                  <a:srgbClr val="171F21"/>
                </a:solidFill>
                <a:latin typeface="Trebuchet MS"/>
                <a:cs typeface="Trebuchet MS"/>
              </a:rPr>
              <a:t>at</a:t>
            </a:r>
            <a:r>
              <a:rPr sz="1200" b="1" spc="-45" dirty="0">
                <a:solidFill>
                  <a:srgbClr val="171F21"/>
                </a:solidFill>
                <a:latin typeface="Trebuchet MS"/>
                <a:cs typeface="Trebuchet MS"/>
              </a:rPr>
              <a:t>t</a:t>
            </a:r>
            <a:r>
              <a:rPr sz="1200" b="1" spc="-55" dirty="0">
                <a:solidFill>
                  <a:srgbClr val="171F21"/>
                </a:solidFill>
                <a:latin typeface="Trebuchet MS"/>
                <a:cs typeface="Trebuchet MS"/>
              </a:rPr>
              <a:t>ac</a:t>
            </a:r>
            <a:r>
              <a:rPr sz="1200" b="1" spc="-40" dirty="0">
                <a:solidFill>
                  <a:srgbClr val="171F21"/>
                </a:solidFill>
                <a:latin typeface="Trebuchet MS"/>
                <a:cs typeface="Trebuchet MS"/>
              </a:rPr>
              <a:t>k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98497" y="1827276"/>
            <a:ext cx="2214626" cy="1055997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43969" y="3178479"/>
            <a:ext cx="2648585" cy="1538605"/>
            <a:chOff x="543969" y="3178479"/>
            <a:chExt cx="2648585" cy="153860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969" y="3178479"/>
              <a:ext cx="2648147" cy="153830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6487" y="3491483"/>
              <a:ext cx="2039112" cy="92811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12037" y="3447033"/>
              <a:ext cx="2128520" cy="1017269"/>
            </a:xfrm>
            <a:custGeom>
              <a:avLst/>
              <a:gdLst/>
              <a:ahLst/>
              <a:cxnLst/>
              <a:rect l="l" t="t" r="r" b="b"/>
              <a:pathLst>
                <a:path w="2128520" h="1017270">
                  <a:moveTo>
                    <a:pt x="196862" y="0"/>
                  </a:moveTo>
                  <a:lnTo>
                    <a:pt x="2128012" y="0"/>
                  </a:lnTo>
                  <a:lnTo>
                    <a:pt x="2128012" y="820204"/>
                  </a:lnTo>
                  <a:lnTo>
                    <a:pt x="2124202" y="858329"/>
                  </a:lnTo>
                  <a:lnTo>
                    <a:pt x="2112518" y="895515"/>
                  </a:lnTo>
                  <a:lnTo>
                    <a:pt x="2094484" y="929322"/>
                  </a:lnTo>
                  <a:lnTo>
                    <a:pt x="2070100" y="958913"/>
                  </a:lnTo>
                  <a:lnTo>
                    <a:pt x="2040636" y="983691"/>
                  </a:lnTo>
                  <a:lnTo>
                    <a:pt x="2006219" y="1001649"/>
                  </a:lnTo>
                  <a:lnTo>
                    <a:pt x="1969262" y="1013320"/>
                  </a:lnTo>
                  <a:lnTo>
                    <a:pt x="1931543" y="1017193"/>
                  </a:lnTo>
                  <a:lnTo>
                    <a:pt x="0" y="1017193"/>
                  </a:lnTo>
                  <a:lnTo>
                    <a:pt x="0" y="196977"/>
                  </a:lnTo>
                  <a:lnTo>
                    <a:pt x="3860" y="159385"/>
                  </a:lnTo>
                  <a:lnTo>
                    <a:pt x="15621" y="121539"/>
                  </a:lnTo>
                  <a:lnTo>
                    <a:pt x="33959" y="87884"/>
                  </a:lnTo>
                  <a:lnTo>
                    <a:pt x="58089" y="58039"/>
                  </a:lnTo>
                  <a:lnTo>
                    <a:pt x="87871" y="33909"/>
                  </a:lnTo>
                  <a:lnTo>
                    <a:pt x="121500" y="15621"/>
                  </a:lnTo>
                  <a:lnTo>
                    <a:pt x="159321" y="3810"/>
                  </a:lnTo>
                  <a:lnTo>
                    <a:pt x="196862" y="0"/>
                  </a:lnTo>
                  <a:close/>
                </a:path>
              </a:pathLst>
            </a:custGeom>
            <a:ln w="889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336416" y="1322387"/>
            <a:ext cx="2478405" cy="147193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551815">
              <a:lnSpc>
                <a:spcPct val="100000"/>
              </a:lnSpc>
              <a:spcBef>
                <a:spcPts val="1310"/>
              </a:spcBef>
            </a:pPr>
            <a:r>
              <a:rPr sz="1800" b="1" spc="-80" dirty="0">
                <a:solidFill>
                  <a:srgbClr val="171F21"/>
                </a:solidFill>
                <a:latin typeface="Trebuchet MS"/>
                <a:cs typeface="Trebuchet MS"/>
              </a:rPr>
              <a:t>On</a:t>
            </a:r>
            <a:r>
              <a:rPr sz="1800" b="1" spc="65" dirty="0">
                <a:solidFill>
                  <a:srgbClr val="171F21"/>
                </a:solidFill>
                <a:latin typeface="Trebuchet MS"/>
                <a:cs typeface="Trebuchet MS"/>
              </a:rPr>
              <a:t>-</a:t>
            </a:r>
            <a:r>
              <a:rPr sz="1800" b="1" spc="-45" dirty="0">
                <a:solidFill>
                  <a:srgbClr val="171F21"/>
                </a:solidFill>
                <a:latin typeface="Trebuchet MS"/>
                <a:cs typeface="Trebuchet MS"/>
              </a:rPr>
              <a:t>Path</a:t>
            </a:r>
            <a:r>
              <a:rPr sz="1800" b="1" spc="-13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800" b="1" spc="-60" dirty="0">
                <a:solidFill>
                  <a:srgbClr val="171F21"/>
                </a:solidFill>
                <a:latin typeface="Trebuchet MS"/>
                <a:cs typeface="Trebuchet MS"/>
              </a:rPr>
              <a:t>a</a:t>
            </a:r>
            <a:r>
              <a:rPr sz="1800" b="1" spc="-40" dirty="0">
                <a:solidFill>
                  <a:srgbClr val="171F21"/>
                </a:solidFill>
                <a:latin typeface="Trebuchet MS"/>
                <a:cs typeface="Trebuchet MS"/>
              </a:rPr>
              <a:t>t</a:t>
            </a:r>
            <a:r>
              <a:rPr sz="1800" b="1" spc="-45" dirty="0">
                <a:solidFill>
                  <a:srgbClr val="171F21"/>
                </a:solidFill>
                <a:latin typeface="Trebuchet MS"/>
                <a:cs typeface="Trebuchet MS"/>
              </a:rPr>
              <a:t>t</a:t>
            </a:r>
            <a:r>
              <a:rPr sz="1800" b="1" spc="-55" dirty="0">
                <a:solidFill>
                  <a:srgbClr val="171F21"/>
                </a:solidFill>
                <a:latin typeface="Trebuchet MS"/>
                <a:cs typeface="Trebuchet MS"/>
              </a:rPr>
              <a:t>a</a:t>
            </a:r>
            <a:r>
              <a:rPr sz="1800" b="1" spc="-90" dirty="0">
                <a:solidFill>
                  <a:srgbClr val="171F21"/>
                </a:solidFill>
                <a:latin typeface="Trebuchet MS"/>
                <a:cs typeface="Trebuchet MS"/>
              </a:rPr>
              <a:t>ck</a:t>
            </a:r>
            <a:endParaRPr sz="1800">
              <a:latin typeface="Trebuchet MS"/>
              <a:cs typeface="Trebuchet MS"/>
            </a:endParaRPr>
          </a:p>
          <a:p>
            <a:pPr marL="12700" marR="5080" algn="ctr">
              <a:lnSpc>
                <a:spcPct val="100000"/>
              </a:lnSpc>
              <a:spcBef>
                <a:spcPts val="810"/>
              </a:spcBef>
            </a:pPr>
            <a:r>
              <a:rPr sz="12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200" spc="-55" dirty="0">
                <a:solidFill>
                  <a:srgbClr val="171F21"/>
                </a:solidFill>
                <a:latin typeface="Lucida Sans Unicode"/>
                <a:cs typeface="Lucida Sans Unicode"/>
              </a:rPr>
              <a:t>ttac</a:t>
            </a:r>
            <a:r>
              <a:rPr sz="12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k</a:t>
            </a:r>
            <a:r>
              <a:rPr sz="12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2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r</a:t>
            </a:r>
            <a:r>
              <a:rPr sz="1200" spc="-55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2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2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p</a:t>
            </a:r>
            <a:r>
              <a:rPr sz="12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la</a:t>
            </a:r>
            <a:r>
              <a:rPr sz="12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c</a:t>
            </a:r>
            <a:r>
              <a:rPr sz="12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2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2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th</a:t>
            </a:r>
            <a:r>
              <a:rPr sz="1200" spc="-60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2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m</a:t>
            </a:r>
            <a:r>
              <a:rPr sz="1200" spc="-50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200" spc="-60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200" spc="-55" dirty="0">
                <a:solidFill>
                  <a:srgbClr val="171F21"/>
                </a:solidFill>
                <a:latin typeface="Lucida Sans Unicode"/>
                <a:cs typeface="Lucida Sans Unicode"/>
              </a:rPr>
              <a:t>lv</a:t>
            </a:r>
            <a:r>
              <a:rPr sz="12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200" spc="-55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2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2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b</a:t>
            </a:r>
            <a:r>
              <a:rPr sz="1200" spc="-60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200" spc="-35" dirty="0">
                <a:solidFill>
                  <a:srgbClr val="171F21"/>
                </a:solidFill>
                <a:latin typeface="Lucida Sans Unicode"/>
                <a:cs typeface="Lucida Sans Unicode"/>
              </a:rPr>
              <a:t>tw</a:t>
            </a:r>
            <a:r>
              <a:rPr sz="1200" spc="-30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200" spc="-60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2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n  </a:t>
            </a:r>
            <a:r>
              <a:rPr sz="1200" spc="-15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200" spc="-35" dirty="0">
                <a:solidFill>
                  <a:srgbClr val="171F21"/>
                </a:solidFill>
                <a:latin typeface="Lucida Sans Unicode"/>
                <a:cs typeface="Lucida Sans Unicode"/>
              </a:rPr>
              <a:t>w</a:t>
            </a:r>
            <a:r>
              <a:rPr sz="12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o</a:t>
            </a:r>
            <a:r>
              <a:rPr sz="12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2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de</a:t>
            </a:r>
            <a:r>
              <a:rPr sz="12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vic</a:t>
            </a:r>
            <a:r>
              <a:rPr sz="12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200" spc="-55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2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,</a:t>
            </a:r>
            <a:r>
              <a:rPr sz="12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2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to</a:t>
            </a:r>
            <a:r>
              <a:rPr sz="12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2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inte</a:t>
            </a:r>
            <a:r>
              <a:rPr sz="12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r</a:t>
            </a:r>
            <a:r>
              <a:rPr sz="12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c</a:t>
            </a:r>
            <a:r>
              <a:rPr sz="12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2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pt</a:t>
            </a:r>
            <a:r>
              <a:rPr sz="12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2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or</a:t>
            </a:r>
            <a:r>
              <a:rPr sz="12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2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modi</a:t>
            </a:r>
            <a:r>
              <a:rPr sz="1200" spc="-40" dirty="0">
                <a:solidFill>
                  <a:srgbClr val="171F21"/>
                </a:solidFill>
                <a:latin typeface="Lucida Sans Unicode"/>
                <a:cs typeface="Lucida Sans Unicode"/>
              </a:rPr>
              <a:t>fy  </a:t>
            </a:r>
            <a:r>
              <a:rPr sz="1200" spc="-60" dirty="0">
                <a:solidFill>
                  <a:srgbClr val="171F21"/>
                </a:solidFill>
                <a:latin typeface="Lucida Sans Unicode"/>
                <a:cs typeface="Lucida Sans Unicode"/>
              </a:rPr>
              <a:t>i</a:t>
            </a:r>
            <a:r>
              <a:rPr sz="12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2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fo</a:t>
            </a:r>
            <a:r>
              <a:rPr sz="12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r</a:t>
            </a:r>
            <a:r>
              <a:rPr sz="12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m</a:t>
            </a:r>
            <a:r>
              <a:rPr sz="12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atio</a:t>
            </a:r>
            <a:r>
              <a:rPr sz="12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2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2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th</a:t>
            </a:r>
            <a:r>
              <a:rPr sz="1200" spc="-45" dirty="0">
                <a:solidFill>
                  <a:srgbClr val="171F21"/>
                </a:solidFill>
                <a:latin typeface="Lucida Sans Unicode"/>
                <a:cs typeface="Lucida Sans Unicode"/>
              </a:rPr>
              <a:t>at</a:t>
            </a:r>
            <a:r>
              <a:rPr sz="12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2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is</a:t>
            </a:r>
            <a:r>
              <a:rPr sz="12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200" spc="-60" dirty="0">
                <a:solidFill>
                  <a:srgbClr val="171F21"/>
                </a:solidFill>
                <a:latin typeface="Lucida Sans Unicode"/>
                <a:cs typeface="Lucida Sans Unicode"/>
              </a:rPr>
              <a:t>i</a:t>
            </a:r>
            <a:r>
              <a:rPr sz="12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200" spc="-40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200" spc="-50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2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2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d</a:t>
            </a:r>
            <a:r>
              <a:rPr sz="1200" spc="-60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2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d</a:t>
            </a:r>
            <a:r>
              <a:rPr sz="12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2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fo</a:t>
            </a:r>
            <a:r>
              <a:rPr sz="12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r</a:t>
            </a:r>
            <a:r>
              <a:rPr sz="12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2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on</a:t>
            </a:r>
            <a:r>
              <a:rPr sz="12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2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2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o</a:t>
            </a:r>
            <a:r>
              <a:rPr sz="12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r  </a:t>
            </a:r>
            <a:r>
              <a:rPr sz="12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b</a:t>
            </a:r>
            <a:r>
              <a:rPr sz="12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oth</a:t>
            </a:r>
            <a:r>
              <a:rPr sz="12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2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2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2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dp</a:t>
            </a:r>
            <a:r>
              <a:rPr sz="12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oi</a:t>
            </a:r>
            <a:r>
              <a:rPr sz="12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200" spc="-45" dirty="0">
                <a:solidFill>
                  <a:srgbClr val="171F21"/>
                </a:solidFill>
                <a:latin typeface="Lucida Sans Unicode"/>
                <a:cs typeface="Lucida Sans Unicode"/>
              </a:rPr>
              <a:t>ts</a:t>
            </a:r>
            <a:r>
              <a:rPr sz="12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.</a:t>
            </a:r>
            <a:endParaRPr sz="12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b="1" i="1" spc="-125" dirty="0">
                <a:solidFill>
                  <a:srgbClr val="171F21"/>
                </a:solidFill>
                <a:latin typeface="Trebuchet MS"/>
                <a:cs typeface="Trebuchet MS"/>
              </a:rPr>
              <a:t>Exa</a:t>
            </a:r>
            <a:r>
              <a:rPr sz="1200" b="1" i="1" spc="-65" dirty="0">
                <a:solidFill>
                  <a:srgbClr val="171F21"/>
                </a:solidFill>
                <a:latin typeface="Trebuchet MS"/>
                <a:cs typeface="Trebuchet MS"/>
              </a:rPr>
              <a:t>m</a:t>
            </a:r>
            <a:r>
              <a:rPr sz="1200" b="1" i="1" spc="-90" dirty="0">
                <a:solidFill>
                  <a:srgbClr val="171F21"/>
                </a:solidFill>
                <a:latin typeface="Trebuchet MS"/>
                <a:cs typeface="Trebuchet MS"/>
              </a:rPr>
              <a:t>ple</a:t>
            </a:r>
            <a:r>
              <a:rPr sz="1200" b="1" i="1" spc="-254" dirty="0">
                <a:solidFill>
                  <a:srgbClr val="171F21"/>
                </a:solidFill>
                <a:latin typeface="Trebuchet MS"/>
                <a:cs typeface="Trebuchet MS"/>
              </a:rPr>
              <a:t>:</a:t>
            </a:r>
            <a:r>
              <a:rPr sz="1200" b="1" i="1" spc="-12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200" b="1" i="1" spc="-5" dirty="0">
                <a:solidFill>
                  <a:srgbClr val="171F21"/>
                </a:solidFill>
                <a:latin typeface="Trebuchet MS"/>
                <a:cs typeface="Trebuchet MS"/>
              </a:rPr>
              <a:t>MI</a:t>
            </a:r>
            <a:r>
              <a:rPr sz="1200" b="1" i="1" spc="-275" dirty="0">
                <a:solidFill>
                  <a:srgbClr val="171F21"/>
                </a:solidFill>
                <a:latin typeface="Trebuchet MS"/>
                <a:cs typeface="Trebuchet MS"/>
              </a:rPr>
              <a:t>T</a:t>
            </a:r>
            <a:r>
              <a:rPr sz="1200" b="1" i="1" dirty="0">
                <a:solidFill>
                  <a:srgbClr val="171F21"/>
                </a:solidFill>
                <a:latin typeface="Trebuchet MS"/>
                <a:cs typeface="Trebuchet MS"/>
              </a:rPr>
              <a:t>M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4</a:t>
            </a:fld>
            <a:endParaRPr spc="-35" dirty="0"/>
          </a:p>
        </p:txBody>
      </p:sp>
      <p:sp>
        <p:nvSpPr>
          <p:cNvPr id="18" name="object 18"/>
          <p:cNvSpPr txBox="1"/>
          <p:nvPr/>
        </p:nvSpPr>
        <p:spPr>
          <a:xfrm>
            <a:off x="3268217" y="3182429"/>
            <a:ext cx="2610485" cy="162052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264795">
              <a:lnSpc>
                <a:spcPct val="100000"/>
              </a:lnSpc>
              <a:spcBef>
                <a:spcPts val="1155"/>
              </a:spcBef>
            </a:pPr>
            <a:r>
              <a:rPr sz="1800" b="1" spc="-10" dirty="0">
                <a:solidFill>
                  <a:srgbClr val="171F21"/>
                </a:solidFill>
                <a:latin typeface="Trebuchet MS"/>
                <a:cs typeface="Trebuchet MS"/>
              </a:rPr>
              <a:t>S</a:t>
            </a:r>
            <a:r>
              <a:rPr sz="1800" b="1" dirty="0">
                <a:solidFill>
                  <a:srgbClr val="171F21"/>
                </a:solidFill>
                <a:latin typeface="Trebuchet MS"/>
                <a:cs typeface="Trebuchet MS"/>
              </a:rPr>
              <a:t>i</a:t>
            </a:r>
            <a:r>
              <a:rPr sz="1800" b="1" spc="-90" dirty="0">
                <a:solidFill>
                  <a:srgbClr val="171F21"/>
                </a:solidFill>
                <a:latin typeface="Trebuchet MS"/>
                <a:cs typeface="Trebuchet MS"/>
              </a:rPr>
              <a:t>d</a:t>
            </a:r>
            <a:r>
              <a:rPr sz="1800" b="1" spc="-100" dirty="0">
                <a:solidFill>
                  <a:srgbClr val="171F21"/>
                </a:solidFill>
                <a:latin typeface="Trebuchet MS"/>
                <a:cs typeface="Trebuchet MS"/>
              </a:rPr>
              <a:t>e</a:t>
            </a:r>
            <a:r>
              <a:rPr sz="1800" b="1" spc="65" dirty="0">
                <a:solidFill>
                  <a:srgbClr val="171F21"/>
                </a:solidFill>
                <a:latin typeface="Trebuchet MS"/>
                <a:cs typeface="Trebuchet MS"/>
              </a:rPr>
              <a:t>-</a:t>
            </a:r>
            <a:r>
              <a:rPr sz="1800" b="1" spc="-85" dirty="0">
                <a:solidFill>
                  <a:srgbClr val="171F21"/>
                </a:solidFill>
                <a:latin typeface="Trebuchet MS"/>
                <a:cs typeface="Trebuchet MS"/>
              </a:rPr>
              <a:t>Ch</a:t>
            </a:r>
            <a:r>
              <a:rPr sz="1800" b="1" spc="-70" dirty="0">
                <a:solidFill>
                  <a:srgbClr val="171F21"/>
                </a:solidFill>
                <a:latin typeface="Trebuchet MS"/>
                <a:cs typeface="Trebuchet MS"/>
              </a:rPr>
              <a:t>ann</a:t>
            </a:r>
            <a:r>
              <a:rPr sz="1800" b="1" spc="-85" dirty="0">
                <a:solidFill>
                  <a:srgbClr val="171F21"/>
                </a:solidFill>
                <a:latin typeface="Trebuchet MS"/>
                <a:cs typeface="Trebuchet MS"/>
              </a:rPr>
              <a:t>el</a:t>
            </a:r>
            <a:r>
              <a:rPr sz="1800" b="1" spc="-13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rgbClr val="171F21"/>
                </a:solidFill>
                <a:latin typeface="Trebuchet MS"/>
                <a:cs typeface="Trebuchet MS"/>
              </a:rPr>
              <a:t>a</a:t>
            </a:r>
            <a:r>
              <a:rPr sz="1800" b="1" spc="-55" dirty="0">
                <a:solidFill>
                  <a:srgbClr val="171F21"/>
                </a:solidFill>
                <a:latin typeface="Trebuchet MS"/>
                <a:cs typeface="Trebuchet MS"/>
              </a:rPr>
              <a:t>tt</a:t>
            </a:r>
            <a:r>
              <a:rPr sz="1800" b="1" spc="-35" dirty="0">
                <a:solidFill>
                  <a:srgbClr val="171F21"/>
                </a:solidFill>
                <a:latin typeface="Trebuchet MS"/>
                <a:cs typeface="Trebuchet MS"/>
              </a:rPr>
              <a:t>a</a:t>
            </a:r>
            <a:r>
              <a:rPr sz="1800" b="1" spc="-90" dirty="0">
                <a:solidFill>
                  <a:srgbClr val="171F21"/>
                </a:solidFill>
                <a:latin typeface="Trebuchet MS"/>
                <a:cs typeface="Trebuchet MS"/>
              </a:rPr>
              <a:t>ck</a:t>
            </a:r>
            <a:endParaRPr sz="1800">
              <a:latin typeface="Trebuchet MS"/>
              <a:cs typeface="Trebuchet MS"/>
            </a:endParaRPr>
          </a:p>
          <a:p>
            <a:pPr marL="12065" marR="5080" algn="ctr">
              <a:lnSpc>
                <a:spcPct val="100000"/>
              </a:lnSpc>
              <a:spcBef>
                <a:spcPts val="700"/>
              </a:spcBef>
            </a:pPr>
            <a:r>
              <a:rPr sz="12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2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2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pa</a:t>
            </a:r>
            <a:r>
              <a:rPr sz="12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200" spc="-55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2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ive</a:t>
            </a:r>
            <a:r>
              <a:rPr sz="12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,</a:t>
            </a:r>
            <a:r>
              <a:rPr sz="12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2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non</a:t>
            </a:r>
            <a:r>
              <a:rPr sz="12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in</a:t>
            </a:r>
            <a:r>
              <a:rPr sz="1200" spc="-55" dirty="0">
                <a:solidFill>
                  <a:srgbClr val="171F21"/>
                </a:solidFill>
                <a:latin typeface="Lucida Sans Unicode"/>
                <a:cs typeface="Lucida Sans Unicode"/>
              </a:rPr>
              <a:t>vas</a:t>
            </a:r>
            <a:r>
              <a:rPr sz="12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ive</a:t>
            </a:r>
            <a:r>
              <a:rPr sz="12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200" spc="-45" dirty="0">
                <a:solidFill>
                  <a:srgbClr val="171F21"/>
                </a:solidFill>
                <a:latin typeface="Lucida Sans Unicode"/>
                <a:cs typeface="Lucida Sans Unicode"/>
              </a:rPr>
              <a:t>at</a:t>
            </a:r>
            <a:r>
              <a:rPr sz="1200" spc="-40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2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ack</a:t>
            </a:r>
            <a:r>
              <a:rPr sz="12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2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to</a:t>
            </a:r>
            <a:r>
              <a:rPr sz="12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2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ob</a:t>
            </a:r>
            <a:r>
              <a:rPr sz="1200" spc="-55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2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2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r</a:t>
            </a:r>
            <a:r>
              <a:rPr sz="1200" spc="-45" dirty="0">
                <a:solidFill>
                  <a:srgbClr val="171F21"/>
                </a:solidFill>
                <a:latin typeface="Lucida Sans Unicode"/>
                <a:cs typeface="Lucida Sans Unicode"/>
              </a:rPr>
              <a:t>ve  </a:t>
            </a:r>
            <a:r>
              <a:rPr sz="12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the</a:t>
            </a:r>
            <a:r>
              <a:rPr sz="12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2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op</a:t>
            </a:r>
            <a:r>
              <a:rPr sz="12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2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ration</a:t>
            </a:r>
            <a:r>
              <a:rPr sz="12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2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of</a:t>
            </a:r>
            <a:r>
              <a:rPr sz="12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2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2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2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d</a:t>
            </a:r>
            <a:r>
              <a:rPr sz="12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2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vic</a:t>
            </a:r>
            <a:r>
              <a:rPr sz="12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2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.</a:t>
            </a:r>
            <a:r>
              <a:rPr sz="12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200" spc="-45" dirty="0">
                <a:solidFill>
                  <a:srgbClr val="171F21"/>
                </a:solidFill>
                <a:latin typeface="Lucida Sans Unicode"/>
                <a:cs typeface="Lucida Sans Unicode"/>
              </a:rPr>
              <a:t>Me</a:t>
            </a:r>
            <a:r>
              <a:rPr sz="12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tho</a:t>
            </a:r>
            <a:r>
              <a:rPr sz="12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ds  </a:t>
            </a:r>
            <a:r>
              <a:rPr sz="12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include</a:t>
            </a:r>
            <a:r>
              <a:rPr sz="12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2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po</a:t>
            </a:r>
            <a:r>
              <a:rPr sz="1200" spc="-40" dirty="0">
                <a:solidFill>
                  <a:srgbClr val="171F21"/>
                </a:solidFill>
                <a:latin typeface="Lucida Sans Unicode"/>
                <a:cs typeface="Lucida Sans Unicode"/>
              </a:rPr>
              <a:t>we</a:t>
            </a:r>
            <a:r>
              <a:rPr sz="12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r</a:t>
            </a:r>
            <a:r>
              <a:rPr sz="12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2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m</a:t>
            </a:r>
            <a:r>
              <a:rPr sz="12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on</a:t>
            </a:r>
            <a:r>
              <a:rPr sz="12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ito</a:t>
            </a:r>
            <a:r>
              <a:rPr sz="12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r</a:t>
            </a:r>
            <a:r>
              <a:rPr sz="12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in</a:t>
            </a:r>
            <a:r>
              <a:rPr sz="12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g</a:t>
            </a:r>
            <a:r>
              <a:rPr sz="12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,</a:t>
            </a:r>
            <a:r>
              <a:rPr sz="12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2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tim</a:t>
            </a:r>
            <a:r>
              <a:rPr sz="12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in</a:t>
            </a:r>
            <a:r>
              <a:rPr sz="12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g </a:t>
            </a:r>
            <a:r>
              <a:rPr sz="12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and  </a:t>
            </a:r>
            <a:r>
              <a:rPr sz="12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fa</a:t>
            </a:r>
            <a:r>
              <a:rPr sz="12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u</a:t>
            </a:r>
            <a:r>
              <a:rPr sz="1200" spc="-50" dirty="0">
                <a:solidFill>
                  <a:srgbClr val="171F21"/>
                </a:solidFill>
                <a:latin typeface="Lucida Sans Unicode"/>
                <a:cs typeface="Lucida Sans Unicode"/>
              </a:rPr>
              <a:t>lt</a:t>
            </a:r>
            <a:r>
              <a:rPr sz="12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2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anal</a:t>
            </a:r>
            <a:r>
              <a:rPr sz="12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y</a:t>
            </a:r>
            <a:r>
              <a:rPr sz="1200" spc="-55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2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is</a:t>
            </a:r>
            <a:r>
              <a:rPr sz="12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200" spc="-45" dirty="0">
                <a:solidFill>
                  <a:srgbClr val="171F21"/>
                </a:solidFill>
                <a:latin typeface="Lucida Sans Unicode"/>
                <a:cs typeface="Lucida Sans Unicode"/>
              </a:rPr>
              <a:t>at</a:t>
            </a:r>
            <a:r>
              <a:rPr sz="1200" spc="-40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2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ack</a:t>
            </a:r>
            <a:r>
              <a:rPr sz="1200" spc="-55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2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.</a:t>
            </a:r>
            <a:endParaRPr sz="1200">
              <a:latin typeface="Lucida Sans Unicode"/>
              <a:cs typeface="Lucida Sans Unicode"/>
            </a:endParaRPr>
          </a:p>
          <a:p>
            <a:pPr marL="13970" marR="6985" algn="ctr">
              <a:lnSpc>
                <a:spcPct val="100000"/>
              </a:lnSpc>
              <a:spcBef>
                <a:spcPts val="5"/>
              </a:spcBef>
            </a:pPr>
            <a:r>
              <a:rPr sz="1200" b="1" i="1" spc="-125" dirty="0">
                <a:solidFill>
                  <a:srgbClr val="171F21"/>
                </a:solidFill>
                <a:latin typeface="Trebuchet MS"/>
                <a:cs typeface="Trebuchet MS"/>
              </a:rPr>
              <a:t>Exa</a:t>
            </a:r>
            <a:r>
              <a:rPr sz="1200" b="1" i="1" spc="-65" dirty="0">
                <a:solidFill>
                  <a:srgbClr val="171F21"/>
                </a:solidFill>
                <a:latin typeface="Trebuchet MS"/>
                <a:cs typeface="Trebuchet MS"/>
              </a:rPr>
              <a:t>m</a:t>
            </a:r>
            <a:r>
              <a:rPr sz="1200" b="1" i="1" spc="-90" dirty="0">
                <a:solidFill>
                  <a:srgbClr val="171F21"/>
                </a:solidFill>
                <a:latin typeface="Trebuchet MS"/>
                <a:cs typeface="Trebuchet MS"/>
              </a:rPr>
              <a:t>ple</a:t>
            </a:r>
            <a:r>
              <a:rPr sz="1200" b="1" i="1" spc="-254" dirty="0">
                <a:solidFill>
                  <a:srgbClr val="171F21"/>
                </a:solidFill>
                <a:latin typeface="Trebuchet MS"/>
                <a:cs typeface="Trebuchet MS"/>
              </a:rPr>
              <a:t>:</a:t>
            </a:r>
            <a:r>
              <a:rPr sz="1200" b="1" i="1" spc="-12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200" b="1" i="1" spc="-150" dirty="0">
                <a:solidFill>
                  <a:srgbClr val="171F21"/>
                </a:solidFill>
                <a:latin typeface="Trebuchet MS"/>
                <a:cs typeface="Trebuchet MS"/>
              </a:rPr>
              <a:t>C</a:t>
            </a:r>
            <a:r>
              <a:rPr sz="1200" b="1" i="1" spc="-90" dirty="0">
                <a:solidFill>
                  <a:srgbClr val="171F21"/>
                </a:solidFill>
                <a:latin typeface="Trebuchet MS"/>
                <a:cs typeface="Trebuchet MS"/>
              </a:rPr>
              <a:t>o</a:t>
            </a:r>
            <a:r>
              <a:rPr sz="1200" b="1" i="1" spc="-100" dirty="0">
                <a:solidFill>
                  <a:srgbClr val="171F21"/>
                </a:solidFill>
                <a:latin typeface="Trebuchet MS"/>
                <a:cs typeface="Trebuchet MS"/>
              </a:rPr>
              <a:t>ll</a:t>
            </a:r>
            <a:r>
              <a:rPr sz="1200" b="1" i="1" spc="-95" dirty="0">
                <a:solidFill>
                  <a:srgbClr val="171F21"/>
                </a:solidFill>
                <a:latin typeface="Trebuchet MS"/>
                <a:cs typeface="Trebuchet MS"/>
              </a:rPr>
              <a:t>e</a:t>
            </a:r>
            <a:r>
              <a:rPr sz="1200" b="1" i="1" spc="-90" dirty="0">
                <a:solidFill>
                  <a:srgbClr val="171F21"/>
                </a:solidFill>
                <a:latin typeface="Trebuchet MS"/>
                <a:cs typeface="Trebuchet MS"/>
              </a:rPr>
              <a:t>cti</a:t>
            </a:r>
            <a:r>
              <a:rPr sz="1200" b="1" i="1" spc="-130" dirty="0">
                <a:solidFill>
                  <a:srgbClr val="171F21"/>
                </a:solidFill>
                <a:latin typeface="Trebuchet MS"/>
                <a:cs typeface="Trebuchet MS"/>
              </a:rPr>
              <a:t>n</a:t>
            </a:r>
            <a:r>
              <a:rPr sz="1200" b="1" i="1" spc="-65" dirty="0">
                <a:solidFill>
                  <a:srgbClr val="171F21"/>
                </a:solidFill>
                <a:latin typeface="Trebuchet MS"/>
                <a:cs typeface="Trebuchet MS"/>
              </a:rPr>
              <a:t>g</a:t>
            </a:r>
            <a:r>
              <a:rPr sz="1200" b="1" i="1" spc="-10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200" b="1" i="1" spc="-80" dirty="0">
                <a:solidFill>
                  <a:srgbClr val="171F21"/>
                </a:solidFill>
                <a:latin typeface="Trebuchet MS"/>
                <a:cs typeface="Trebuchet MS"/>
              </a:rPr>
              <a:t>&amp;</a:t>
            </a:r>
            <a:r>
              <a:rPr sz="1200" b="1" i="1" spc="-10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200" b="1" i="1" spc="-90" dirty="0">
                <a:solidFill>
                  <a:srgbClr val="171F21"/>
                </a:solidFill>
                <a:latin typeface="Trebuchet MS"/>
                <a:cs typeface="Trebuchet MS"/>
              </a:rPr>
              <a:t>ana</a:t>
            </a:r>
            <a:r>
              <a:rPr sz="1200" b="1" i="1" spc="-55" dirty="0">
                <a:solidFill>
                  <a:srgbClr val="171F21"/>
                </a:solidFill>
                <a:latin typeface="Trebuchet MS"/>
                <a:cs typeface="Trebuchet MS"/>
              </a:rPr>
              <a:t>l</a:t>
            </a:r>
            <a:r>
              <a:rPr sz="1200" b="1" i="1" spc="-125" dirty="0">
                <a:solidFill>
                  <a:srgbClr val="171F21"/>
                </a:solidFill>
                <a:latin typeface="Trebuchet MS"/>
                <a:cs typeface="Trebuchet MS"/>
              </a:rPr>
              <a:t>y</a:t>
            </a:r>
            <a:r>
              <a:rPr sz="1200" b="1" i="1" spc="-150" dirty="0">
                <a:solidFill>
                  <a:srgbClr val="171F21"/>
                </a:solidFill>
                <a:latin typeface="Trebuchet MS"/>
                <a:cs typeface="Trebuchet MS"/>
              </a:rPr>
              <a:t>z</a:t>
            </a:r>
            <a:r>
              <a:rPr sz="1200" b="1" i="1" spc="-110" dirty="0">
                <a:solidFill>
                  <a:srgbClr val="171F21"/>
                </a:solidFill>
                <a:latin typeface="Trebuchet MS"/>
                <a:cs typeface="Trebuchet MS"/>
              </a:rPr>
              <a:t>i</a:t>
            </a:r>
            <a:r>
              <a:rPr sz="1200" b="1" i="1" spc="-65" dirty="0">
                <a:solidFill>
                  <a:srgbClr val="171F21"/>
                </a:solidFill>
                <a:latin typeface="Trebuchet MS"/>
                <a:cs typeface="Trebuchet MS"/>
              </a:rPr>
              <a:t>ng</a:t>
            </a:r>
            <a:r>
              <a:rPr sz="1200" b="1" i="1" spc="-8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200" b="1" i="1" spc="-100" dirty="0">
                <a:solidFill>
                  <a:srgbClr val="171F21"/>
                </a:solidFill>
                <a:latin typeface="Trebuchet MS"/>
                <a:cs typeface="Trebuchet MS"/>
              </a:rPr>
              <a:t>l</a:t>
            </a:r>
            <a:r>
              <a:rPr sz="1200" b="1" i="1" spc="-95" dirty="0">
                <a:solidFill>
                  <a:srgbClr val="171F21"/>
                </a:solidFill>
                <a:latin typeface="Trebuchet MS"/>
                <a:cs typeface="Trebuchet MS"/>
              </a:rPr>
              <a:t>e</a:t>
            </a:r>
            <a:r>
              <a:rPr sz="1200" b="1" i="1" spc="-85" dirty="0">
                <a:solidFill>
                  <a:srgbClr val="171F21"/>
                </a:solidFill>
                <a:latin typeface="Trebuchet MS"/>
                <a:cs typeface="Trebuchet MS"/>
              </a:rPr>
              <a:t>ak</a:t>
            </a:r>
            <a:r>
              <a:rPr sz="1200" b="1" i="1" spc="-95" dirty="0">
                <a:solidFill>
                  <a:srgbClr val="171F21"/>
                </a:solidFill>
                <a:latin typeface="Trebuchet MS"/>
                <a:cs typeface="Trebuchet MS"/>
              </a:rPr>
              <a:t>e</a:t>
            </a:r>
            <a:r>
              <a:rPr sz="1200" b="1" i="1" spc="-55" dirty="0">
                <a:solidFill>
                  <a:srgbClr val="171F21"/>
                </a:solidFill>
                <a:latin typeface="Trebuchet MS"/>
                <a:cs typeface="Trebuchet MS"/>
              </a:rPr>
              <a:t>d  </a:t>
            </a:r>
            <a:r>
              <a:rPr sz="1200" b="1" i="1" spc="-95" dirty="0">
                <a:solidFill>
                  <a:srgbClr val="171F21"/>
                </a:solidFill>
                <a:latin typeface="Trebuchet MS"/>
                <a:cs typeface="Trebuchet MS"/>
              </a:rPr>
              <a:t>information</a:t>
            </a:r>
            <a:r>
              <a:rPr sz="1200" b="1" i="1" spc="-11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200" b="1" i="1" spc="-100" dirty="0">
                <a:solidFill>
                  <a:srgbClr val="171F21"/>
                </a:solidFill>
                <a:latin typeface="Trebuchet MS"/>
                <a:cs typeface="Trebuchet MS"/>
              </a:rPr>
              <a:t>from </a:t>
            </a:r>
            <a:r>
              <a:rPr sz="1200" b="1" i="1" spc="-80" dirty="0">
                <a:solidFill>
                  <a:srgbClr val="171F21"/>
                </a:solidFill>
                <a:latin typeface="Trebuchet MS"/>
                <a:cs typeface="Trebuchet MS"/>
              </a:rPr>
              <a:t>a</a:t>
            </a:r>
            <a:r>
              <a:rPr sz="1200" b="1" i="1" spc="-9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200" b="1" i="1" spc="-90" dirty="0">
                <a:solidFill>
                  <a:srgbClr val="171F21"/>
                </a:solidFill>
                <a:latin typeface="Trebuchet MS"/>
                <a:cs typeface="Trebuchet MS"/>
              </a:rPr>
              <a:t>physical</a:t>
            </a:r>
            <a:r>
              <a:rPr sz="1200" b="1" i="1" spc="-9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200" b="1" i="1" spc="-100" dirty="0">
                <a:solidFill>
                  <a:srgbClr val="171F21"/>
                </a:solidFill>
                <a:latin typeface="Trebuchet MS"/>
                <a:cs typeface="Trebuchet MS"/>
              </a:rPr>
              <a:t>cryptosystem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66559" y="3235451"/>
            <a:ext cx="2377440" cy="1908175"/>
            <a:chOff x="6766559" y="3235451"/>
            <a:chExt cx="2377440" cy="1908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4627" y="4797554"/>
              <a:ext cx="299466" cy="345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6559" y="3235451"/>
              <a:ext cx="1897379" cy="14112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27122" y="682574"/>
            <a:ext cx="41706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Phishing</a:t>
            </a:r>
            <a:r>
              <a:rPr spc="-204" dirty="0"/>
              <a:t> </a:t>
            </a:r>
            <a:r>
              <a:rPr spc="15" dirty="0"/>
              <a:t>vs</a:t>
            </a:r>
            <a:r>
              <a:rPr spc="-229" dirty="0"/>
              <a:t> </a:t>
            </a:r>
            <a:r>
              <a:rPr spc="95" dirty="0"/>
              <a:t>S</a:t>
            </a:r>
            <a:r>
              <a:rPr spc="-130" dirty="0"/>
              <a:t>pear</a:t>
            </a:r>
            <a:r>
              <a:rPr spc="-229" dirty="0"/>
              <a:t> </a:t>
            </a:r>
            <a:r>
              <a:rPr spc="-45" dirty="0"/>
              <a:t>Phishing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66012" y="1582902"/>
            <a:ext cx="5725795" cy="314071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000" dirty="0">
                <a:solidFill>
                  <a:srgbClr val="00CC9F"/>
                </a:solidFill>
                <a:latin typeface="Cambria Math"/>
                <a:cs typeface="Cambria Math"/>
              </a:rPr>
              <a:t>⦿</a:t>
            </a:r>
            <a:r>
              <a:rPr sz="2000" spc="320" dirty="0">
                <a:solidFill>
                  <a:srgbClr val="00CC9F"/>
                </a:solidFill>
                <a:latin typeface="Cambria Math"/>
                <a:cs typeface="Cambria Math"/>
              </a:rPr>
              <a:t> </a:t>
            </a:r>
            <a:r>
              <a:rPr sz="1600" b="1" spc="-30" dirty="0">
                <a:solidFill>
                  <a:srgbClr val="171F21"/>
                </a:solidFill>
                <a:latin typeface="Trebuchet MS"/>
                <a:cs typeface="Trebuchet MS"/>
              </a:rPr>
              <a:t>Phishing</a:t>
            </a:r>
            <a:endParaRPr sz="1600">
              <a:latin typeface="Trebuchet MS"/>
              <a:cs typeface="Trebuchet MS"/>
            </a:endParaRPr>
          </a:p>
          <a:p>
            <a:pPr marL="824865" marR="146050" indent="-355600">
              <a:lnSpc>
                <a:spcPct val="111900"/>
              </a:lnSpc>
              <a:spcBef>
                <a:spcPts val="530"/>
              </a:spcBef>
            </a:pPr>
            <a:r>
              <a:rPr sz="2000" dirty="0">
                <a:solidFill>
                  <a:srgbClr val="3DF385"/>
                </a:solidFill>
                <a:latin typeface="Cambria Math"/>
                <a:cs typeface="Cambria Math"/>
              </a:rPr>
              <a:t>⌾ </a:t>
            </a:r>
            <a:r>
              <a:rPr sz="2000" spc="-85" dirty="0">
                <a:solidFill>
                  <a:srgbClr val="3DF385"/>
                </a:solidFill>
                <a:latin typeface="Cambria Math"/>
                <a:cs typeface="Cambria Math"/>
              </a:rPr>
              <a:t> </a:t>
            </a:r>
            <a:r>
              <a:rPr sz="16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An</a:t>
            </a:r>
            <a:r>
              <a:rPr sz="16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600" spc="-45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600" spc="-50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6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6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ck</a:t>
            </a:r>
            <a:r>
              <a:rPr sz="1600" spc="-17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that</a:t>
            </a:r>
            <a:r>
              <a:rPr sz="16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600" spc="-45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tempts</a:t>
            </a:r>
            <a:r>
              <a:rPr sz="16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to</a:t>
            </a:r>
            <a:r>
              <a:rPr sz="16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mis</a:t>
            </a:r>
            <a:r>
              <a:rPr sz="16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d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irect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legitimate</a:t>
            </a:r>
            <a:r>
              <a:rPr sz="16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us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ers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to  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malicious 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websites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through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the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abuse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of </a:t>
            </a:r>
            <a:r>
              <a:rPr sz="16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URLs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or 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h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yp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erlinks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in</a:t>
            </a:r>
            <a:r>
              <a:rPr sz="16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emails.</a:t>
            </a:r>
            <a:endParaRPr sz="1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2000" dirty="0">
                <a:solidFill>
                  <a:srgbClr val="00CC9F"/>
                </a:solidFill>
                <a:latin typeface="Cambria Math"/>
                <a:cs typeface="Cambria Math"/>
              </a:rPr>
              <a:t>⦿ </a:t>
            </a:r>
            <a:r>
              <a:rPr sz="2000" spc="-80" dirty="0">
                <a:solidFill>
                  <a:srgbClr val="00CC9F"/>
                </a:solidFill>
                <a:latin typeface="Cambria Math"/>
                <a:cs typeface="Cambria Math"/>
              </a:rPr>
              <a:t> </a:t>
            </a:r>
            <a:r>
              <a:rPr sz="1600" b="1" spc="-10" dirty="0">
                <a:solidFill>
                  <a:srgbClr val="171F21"/>
                </a:solidFill>
                <a:latin typeface="Trebuchet MS"/>
                <a:cs typeface="Trebuchet MS"/>
              </a:rPr>
              <a:t>S</a:t>
            </a:r>
            <a:r>
              <a:rPr sz="1600" b="1" spc="-20" dirty="0">
                <a:solidFill>
                  <a:srgbClr val="171F21"/>
                </a:solidFill>
                <a:latin typeface="Trebuchet MS"/>
                <a:cs typeface="Trebuchet MS"/>
              </a:rPr>
              <a:t>p</a:t>
            </a:r>
            <a:r>
              <a:rPr sz="1600" b="1" spc="-80" dirty="0">
                <a:solidFill>
                  <a:srgbClr val="171F21"/>
                </a:solidFill>
                <a:latin typeface="Trebuchet MS"/>
                <a:cs typeface="Trebuchet MS"/>
              </a:rPr>
              <a:t>ear</a:t>
            </a:r>
            <a:r>
              <a:rPr sz="1600" b="1" spc="-114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600" b="1" spc="-30" dirty="0">
                <a:solidFill>
                  <a:srgbClr val="171F21"/>
                </a:solidFill>
                <a:latin typeface="Trebuchet MS"/>
                <a:cs typeface="Trebuchet MS"/>
              </a:rPr>
              <a:t>Phishing</a:t>
            </a:r>
            <a:endParaRPr sz="1600">
              <a:latin typeface="Trebuchet MS"/>
              <a:cs typeface="Trebuchet MS"/>
            </a:endParaRPr>
          </a:p>
          <a:p>
            <a:pPr marL="824865" marR="5080" indent="-355600">
              <a:lnSpc>
                <a:spcPct val="112900"/>
              </a:lnSpc>
              <a:spcBef>
                <a:spcPts val="505"/>
              </a:spcBef>
            </a:pPr>
            <a:r>
              <a:rPr sz="2000" dirty="0">
                <a:solidFill>
                  <a:srgbClr val="3DF385"/>
                </a:solidFill>
                <a:latin typeface="Cambria Math"/>
                <a:cs typeface="Cambria Math"/>
              </a:rPr>
              <a:t>⌾</a:t>
            </a:r>
            <a:r>
              <a:rPr sz="2000" spc="360" dirty="0">
                <a:solidFill>
                  <a:srgbClr val="3DF385"/>
                </a:solidFill>
                <a:latin typeface="Cambria Math"/>
                <a:cs typeface="Cambria Math"/>
              </a:rPr>
              <a:t> 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Unlike</a:t>
            </a:r>
            <a:r>
              <a:rPr sz="16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Phishing,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6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Spear</a:t>
            </a:r>
            <a:r>
              <a:rPr sz="16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Phishing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attack</a:t>
            </a:r>
            <a:r>
              <a:rPr sz="1600" spc="-17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targets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6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specific </a:t>
            </a:r>
            <a:r>
              <a:rPr sz="1600" spc="-4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individual</a:t>
            </a:r>
            <a:r>
              <a:rPr sz="1600" spc="-5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or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set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of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individuals</a:t>
            </a:r>
            <a:r>
              <a:rPr sz="1600" spc="-4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rather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than</a:t>
            </a:r>
            <a:r>
              <a:rPr sz="16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sending 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g</a:t>
            </a:r>
            <a:r>
              <a:rPr sz="16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6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eric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messages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to</a:t>
            </a:r>
            <a:r>
              <a:rPr sz="16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ma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6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y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us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ers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in</a:t>
            </a:r>
            <a:r>
              <a:rPr sz="16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the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h</a:t>
            </a:r>
            <a:r>
              <a:rPr sz="16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ope</a:t>
            </a:r>
            <a:r>
              <a:rPr sz="16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that</a:t>
            </a:r>
            <a:r>
              <a:rPr sz="16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 o</a:t>
            </a:r>
            <a:r>
              <a:rPr sz="16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6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e  </a:t>
            </a:r>
            <a:r>
              <a:rPr sz="16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fal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ls</a:t>
            </a:r>
            <a:r>
              <a:rPr sz="16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f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o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r</a:t>
            </a:r>
            <a:r>
              <a:rPr sz="16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h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trick.</a:t>
            </a:r>
            <a:endParaRPr sz="1600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6559" y="1437242"/>
            <a:ext cx="1897379" cy="148578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5</a:t>
            </a:fld>
            <a:endParaRPr spc="-3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4627" y="4797554"/>
            <a:ext cx="299466" cy="345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3631" y="1785962"/>
            <a:ext cx="2550160" cy="26117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580"/>
              </a:spcBef>
            </a:pPr>
            <a:r>
              <a:rPr sz="2000" b="1" spc="-45" dirty="0">
                <a:solidFill>
                  <a:srgbClr val="171F21"/>
                </a:solidFill>
                <a:latin typeface="Trebuchet MS"/>
                <a:cs typeface="Trebuchet MS"/>
              </a:rPr>
              <a:t>Virus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  <a:spcBef>
                <a:spcPts val="90"/>
              </a:spcBef>
            </a:pPr>
            <a:r>
              <a:rPr sz="14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A </a:t>
            </a:r>
            <a:r>
              <a:rPr sz="14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vi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r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us</a:t>
            </a:r>
            <a:r>
              <a:rPr sz="14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i</a:t>
            </a:r>
            <a:r>
              <a:rPr sz="14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4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4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4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el</a:t>
            </a:r>
            <a:r>
              <a:rPr sz="1400" spc="-60" dirty="0">
                <a:solidFill>
                  <a:srgbClr val="171F21"/>
                </a:solidFill>
                <a:latin typeface="Lucida Sans Unicode"/>
                <a:cs typeface="Lucida Sans Unicode"/>
              </a:rPr>
              <a:t>f</a:t>
            </a:r>
            <a:r>
              <a:rPr sz="1400" spc="-204" dirty="0">
                <a:solidFill>
                  <a:srgbClr val="171F21"/>
                </a:solidFill>
                <a:latin typeface="Lucida Sans Unicode"/>
                <a:cs typeface="Lucida Sans Unicode"/>
              </a:rPr>
              <a:t>-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r</a:t>
            </a:r>
            <a:r>
              <a:rPr sz="14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epl</a:t>
            </a:r>
            <a:r>
              <a:rPr sz="1400" spc="-60" dirty="0">
                <a:solidFill>
                  <a:srgbClr val="171F21"/>
                </a:solidFill>
                <a:latin typeface="Lucida Sans Unicode"/>
                <a:cs typeface="Lucida Sans Unicode"/>
              </a:rPr>
              <a:t>i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ca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tin</a:t>
            </a:r>
            <a:r>
              <a:rPr sz="14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g</a:t>
            </a:r>
            <a:r>
              <a:rPr sz="14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p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i</a:t>
            </a:r>
            <a:r>
              <a:rPr sz="14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ece  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of</a:t>
            </a:r>
            <a:r>
              <a:rPr sz="14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m</a:t>
            </a:r>
            <a:r>
              <a:rPr sz="14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lic</a:t>
            </a:r>
            <a:r>
              <a:rPr sz="14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i</a:t>
            </a: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ous</a:t>
            </a:r>
            <a:r>
              <a:rPr sz="14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code</a:t>
            </a:r>
            <a:r>
              <a:rPr sz="14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tha</a:t>
            </a:r>
            <a:r>
              <a:rPr sz="1400" spc="-35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4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preads  </a:t>
            </a:r>
            <a:r>
              <a:rPr sz="14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with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o</a:t>
            </a:r>
            <a:r>
              <a:rPr sz="14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ut</a:t>
            </a:r>
            <a:r>
              <a:rPr sz="1400" spc="-17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the</a:t>
            </a:r>
            <a:r>
              <a:rPr sz="14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co</a:t>
            </a:r>
            <a:r>
              <a:rPr sz="14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nsent</a:t>
            </a:r>
            <a:r>
              <a:rPr sz="14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of</a:t>
            </a:r>
            <a:r>
              <a:rPr sz="14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4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u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se</a:t>
            </a:r>
            <a:r>
              <a:rPr sz="14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r</a:t>
            </a:r>
            <a:r>
              <a:rPr sz="14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,</a:t>
            </a:r>
            <a:r>
              <a:rPr sz="14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b</a:t>
            </a:r>
            <a:r>
              <a:rPr sz="14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ut  </a:t>
            </a:r>
            <a:r>
              <a:rPr sz="1400" spc="-60" dirty="0">
                <a:solidFill>
                  <a:srgbClr val="171F21"/>
                </a:solidFill>
                <a:latin typeface="Lucida Sans Unicode"/>
                <a:cs typeface="Lucida Sans Unicode"/>
              </a:rPr>
              <a:t>fr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4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q</a:t>
            </a: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ue</a:t>
            </a:r>
            <a:r>
              <a:rPr sz="14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ntly</a:t>
            </a:r>
            <a:r>
              <a:rPr sz="14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with</a:t>
            </a:r>
            <a:r>
              <a:rPr sz="14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their</a:t>
            </a:r>
            <a:r>
              <a:rPr sz="14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ass</a:t>
            </a:r>
            <a:r>
              <a:rPr sz="14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istance  </a:t>
            </a:r>
            <a:r>
              <a:rPr sz="1400" b="1" spc="-55" dirty="0">
                <a:solidFill>
                  <a:srgbClr val="171F21"/>
                </a:solidFill>
                <a:latin typeface="Trebuchet MS"/>
                <a:cs typeface="Trebuchet MS"/>
              </a:rPr>
              <a:t>(a</a:t>
            </a:r>
            <a:r>
              <a:rPr sz="1400" b="1" spc="-12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400" b="1" spc="-30" dirty="0">
                <a:solidFill>
                  <a:srgbClr val="171F21"/>
                </a:solidFill>
                <a:latin typeface="Trebuchet MS"/>
                <a:cs typeface="Trebuchet MS"/>
              </a:rPr>
              <a:t>use</a:t>
            </a:r>
            <a:r>
              <a:rPr sz="1400" b="1" spc="-80" dirty="0">
                <a:solidFill>
                  <a:srgbClr val="171F21"/>
                </a:solidFill>
                <a:latin typeface="Trebuchet MS"/>
                <a:cs typeface="Trebuchet MS"/>
              </a:rPr>
              <a:t>r</a:t>
            </a:r>
            <a:r>
              <a:rPr sz="1400" b="1" spc="-12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400" b="1" spc="-45" dirty="0">
                <a:solidFill>
                  <a:srgbClr val="171F21"/>
                </a:solidFill>
                <a:latin typeface="Trebuchet MS"/>
                <a:cs typeface="Trebuchet MS"/>
              </a:rPr>
              <a:t>ha</a:t>
            </a:r>
            <a:r>
              <a:rPr sz="1400" b="1" spc="55" dirty="0">
                <a:solidFill>
                  <a:srgbClr val="171F21"/>
                </a:solidFill>
                <a:latin typeface="Trebuchet MS"/>
                <a:cs typeface="Trebuchet MS"/>
              </a:rPr>
              <a:t>s</a:t>
            </a:r>
            <a:r>
              <a:rPr sz="1400" b="1" spc="-12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400" b="1" spc="-45" dirty="0">
                <a:solidFill>
                  <a:srgbClr val="171F21"/>
                </a:solidFill>
                <a:latin typeface="Trebuchet MS"/>
                <a:cs typeface="Trebuchet MS"/>
              </a:rPr>
              <a:t>t</a:t>
            </a:r>
            <a:r>
              <a:rPr sz="1400" b="1" spc="-50" dirty="0">
                <a:solidFill>
                  <a:srgbClr val="171F21"/>
                </a:solidFill>
                <a:latin typeface="Trebuchet MS"/>
                <a:cs typeface="Trebuchet MS"/>
              </a:rPr>
              <a:t>o</a:t>
            </a:r>
            <a:r>
              <a:rPr sz="1400" b="1" spc="-114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400" b="1" spc="-65" dirty="0">
                <a:solidFill>
                  <a:srgbClr val="171F21"/>
                </a:solidFill>
                <a:latin typeface="Trebuchet MS"/>
                <a:cs typeface="Trebuchet MS"/>
              </a:rPr>
              <a:t>click</a:t>
            </a:r>
            <a:r>
              <a:rPr sz="1400" b="1" spc="-12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400" b="1" spc="-50" dirty="0">
                <a:solidFill>
                  <a:srgbClr val="171F21"/>
                </a:solidFill>
                <a:latin typeface="Trebuchet MS"/>
                <a:cs typeface="Trebuchet MS"/>
              </a:rPr>
              <a:t>on</a:t>
            </a:r>
            <a:r>
              <a:rPr sz="1400" b="1" spc="-11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400" b="1" spc="-30" dirty="0">
                <a:solidFill>
                  <a:srgbClr val="171F21"/>
                </a:solidFill>
                <a:latin typeface="Trebuchet MS"/>
                <a:cs typeface="Trebuchet MS"/>
              </a:rPr>
              <a:t>a</a:t>
            </a:r>
            <a:r>
              <a:rPr sz="1400" b="1" spc="-11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400" b="1" spc="-35" dirty="0">
                <a:solidFill>
                  <a:srgbClr val="171F21"/>
                </a:solidFill>
                <a:latin typeface="Trebuchet MS"/>
                <a:cs typeface="Trebuchet MS"/>
              </a:rPr>
              <a:t>l</a:t>
            </a:r>
            <a:r>
              <a:rPr sz="1400" b="1" spc="-50" dirty="0">
                <a:solidFill>
                  <a:srgbClr val="171F21"/>
                </a:solidFill>
                <a:latin typeface="Trebuchet MS"/>
                <a:cs typeface="Trebuchet MS"/>
              </a:rPr>
              <a:t>ink</a:t>
            </a:r>
            <a:r>
              <a:rPr sz="1400" b="1" spc="-12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400" b="1" spc="-50" dirty="0">
                <a:solidFill>
                  <a:srgbClr val="171F21"/>
                </a:solidFill>
                <a:latin typeface="Trebuchet MS"/>
                <a:cs typeface="Trebuchet MS"/>
              </a:rPr>
              <a:t>or  </a:t>
            </a:r>
            <a:r>
              <a:rPr sz="1400" b="1" spc="-65" dirty="0">
                <a:solidFill>
                  <a:srgbClr val="171F21"/>
                </a:solidFill>
                <a:latin typeface="Trebuchet MS"/>
                <a:cs typeface="Trebuchet MS"/>
              </a:rPr>
              <a:t>ope</a:t>
            </a:r>
            <a:r>
              <a:rPr sz="1400" b="1" spc="-55" dirty="0">
                <a:solidFill>
                  <a:srgbClr val="171F21"/>
                </a:solidFill>
                <a:latin typeface="Trebuchet MS"/>
                <a:cs typeface="Trebuchet MS"/>
              </a:rPr>
              <a:t>n</a:t>
            </a:r>
            <a:r>
              <a:rPr sz="1400" b="1" spc="-12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400" b="1" spc="-30" dirty="0">
                <a:solidFill>
                  <a:srgbClr val="171F21"/>
                </a:solidFill>
                <a:latin typeface="Trebuchet MS"/>
                <a:cs typeface="Trebuchet MS"/>
              </a:rPr>
              <a:t>a</a:t>
            </a:r>
            <a:r>
              <a:rPr sz="1400" b="1" spc="-12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400" b="1" spc="-40" dirty="0">
                <a:solidFill>
                  <a:srgbClr val="171F21"/>
                </a:solidFill>
                <a:latin typeface="Trebuchet MS"/>
                <a:cs typeface="Trebuchet MS"/>
              </a:rPr>
              <a:t>fil</a:t>
            </a:r>
            <a:r>
              <a:rPr sz="1400" b="1" spc="-105" dirty="0">
                <a:solidFill>
                  <a:srgbClr val="171F21"/>
                </a:solidFill>
                <a:latin typeface="Trebuchet MS"/>
                <a:cs typeface="Trebuchet MS"/>
              </a:rPr>
              <a:t>e</a:t>
            </a:r>
            <a:r>
              <a:rPr sz="1400" b="1" spc="-65" dirty="0">
                <a:solidFill>
                  <a:srgbClr val="171F21"/>
                </a:solidFill>
                <a:latin typeface="Trebuchet MS"/>
                <a:cs typeface="Trebuchet MS"/>
              </a:rPr>
              <a:t>)</a:t>
            </a:r>
            <a:r>
              <a:rPr sz="14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.</a:t>
            </a:r>
            <a:endParaRPr sz="1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4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A </a:t>
            </a:r>
            <a:r>
              <a:rPr sz="14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vi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r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us</a:t>
            </a:r>
            <a:r>
              <a:rPr sz="14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co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nnects</a:t>
            </a:r>
            <a:r>
              <a:rPr sz="14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i</a:t>
            </a:r>
            <a:r>
              <a:rPr sz="1400" spc="-40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4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4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elf</a:t>
            </a:r>
            <a:r>
              <a:rPr sz="14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to</a:t>
            </a:r>
            <a:r>
              <a:rPr sz="14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4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no</a:t>
            </a:r>
            <a:r>
              <a:rPr sz="14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ther</a:t>
            </a:r>
            <a:endParaRPr sz="1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4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4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oftwa</a:t>
            </a:r>
            <a:r>
              <a:rPr sz="1400" spc="-55" dirty="0">
                <a:solidFill>
                  <a:srgbClr val="171F21"/>
                </a:solidFill>
                <a:latin typeface="Lucida Sans Unicode"/>
                <a:cs typeface="Lucida Sans Unicode"/>
              </a:rPr>
              <a:t>r</a:t>
            </a:r>
            <a:r>
              <a:rPr sz="14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4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or</a:t>
            </a:r>
            <a:r>
              <a:rPr sz="14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comp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u</a:t>
            </a:r>
            <a:r>
              <a:rPr sz="14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4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er</a:t>
            </a:r>
            <a:r>
              <a:rPr sz="14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pro</a:t>
            </a:r>
            <a:r>
              <a:rPr sz="14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g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ram</a:t>
            </a:r>
            <a:r>
              <a:rPr sz="14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to</a:t>
            </a:r>
            <a:endParaRPr sz="1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h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r</a:t>
            </a:r>
            <a:r>
              <a:rPr sz="14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m</a:t>
            </a:r>
            <a:r>
              <a:rPr sz="14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com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puter</a:t>
            </a:r>
            <a:r>
              <a:rPr sz="14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400" spc="-55" dirty="0">
                <a:solidFill>
                  <a:srgbClr val="171F21"/>
                </a:solidFill>
                <a:latin typeface="Lucida Sans Unicode"/>
                <a:cs typeface="Lucida Sans Unicode"/>
              </a:rPr>
              <a:t>y</a:t>
            </a:r>
            <a:r>
              <a:rPr sz="14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4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tem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33089" y="570992"/>
            <a:ext cx="37579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Vi</a:t>
            </a:r>
            <a:r>
              <a:rPr spc="-100" dirty="0"/>
              <a:t>r</a:t>
            </a:r>
            <a:r>
              <a:rPr dirty="0"/>
              <a:t>us</a:t>
            </a:r>
            <a:r>
              <a:rPr spc="-229" dirty="0"/>
              <a:t> </a:t>
            </a:r>
            <a:r>
              <a:rPr spc="10" dirty="0"/>
              <a:t>vs</a:t>
            </a:r>
            <a:r>
              <a:rPr spc="-229" dirty="0"/>
              <a:t> </a:t>
            </a:r>
            <a:r>
              <a:rPr spc="130" dirty="0"/>
              <a:t>W</a:t>
            </a:r>
            <a:r>
              <a:rPr spc="-105" dirty="0"/>
              <a:t>orm</a:t>
            </a:r>
            <a:r>
              <a:rPr spc="-229" dirty="0"/>
              <a:t> </a:t>
            </a:r>
            <a:r>
              <a:rPr spc="10" dirty="0"/>
              <a:t>vs</a:t>
            </a:r>
            <a:r>
              <a:rPr spc="-229" dirty="0"/>
              <a:t> </a:t>
            </a:r>
            <a:r>
              <a:rPr spc="-240" dirty="0"/>
              <a:t>T</a:t>
            </a:r>
            <a:r>
              <a:rPr spc="-150" dirty="0"/>
              <a:t>rojan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6860" y="1344167"/>
            <a:ext cx="542543" cy="54559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390391" y="1784383"/>
            <a:ext cx="2518410" cy="285623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43815" algn="ctr">
              <a:lnSpc>
                <a:spcPct val="100000"/>
              </a:lnSpc>
              <a:spcBef>
                <a:spcPts val="575"/>
              </a:spcBef>
            </a:pPr>
            <a:r>
              <a:rPr sz="2000" b="1" spc="-30" dirty="0">
                <a:solidFill>
                  <a:srgbClr val="171F21"/>
                </a:solidFill>
                <a:latin typeface="Trebuchet MS"/>
                <a:cs typeface="Trebuchet MS"/>
              </a:rPr>
              <a:t>Worm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  <a:spcBef>
                <a:spcPts val="85"/>
              </a:spcBef>
            </a:pPr>
            <a:r>
              <a:rPr sz="14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A 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wo</a:t>
            </a:r>
            <a:r>
              <a:rPr sz="1400" spc="-60" dirty="0">
                <a:solidFill>
                  <a:srgbClr val="171F21"/>
                </a:solidFill>
                <a:latin typeface="Lucida Sans Unicode"/>
                <a:cs typeface="Lucida Sans Unicode"/>
              </a:rPr>
              <a:t>r</a:t>
            </a:r>
            <a:r>
              <a:rPr sz="14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m</a:t>
            </a:r>
            <a:r>
              <a:rPr sz="14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con</a:t>
            </a:r>
            <a:r>
              <a:rPr sz="14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ta</a:t>
            </a:r>
            <a:r>
              <a:rPr sz="1400" spc="-45" dirty="0">
                <a:solidFill>
                  <a:srgbClr val="171F21"/>
                </a:solidFill>
                <a:latin typeface="Lucida Sans Unicode"/>
                <a:cs typeface="Lucida Sans Unicode"/>
              </a:rPr>
              <a:t>i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ns</a:t>
            </a:r>
            <a:r>
              <a:rPr sz="14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the</a:t>
            </a:r>
            <a:r>
              <a:rPr sz="14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sam</a:t>
            </a:r>
            <a:r>
              <a:rPr sz="1400" spc="-55" dirty="0">
                <a:solidFill>
                  <a:srgbClr val="171F21"/>
                </a:solidFill>
                <a:latin typeface="Lucida Sans Unicode"/>
                <a:cs typeface="Lucida Sans Unicode"/>
              </a:rPr>
              <a:t>e  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de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400" spc="-60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4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r</a:t>
            </a:r>
            <a:r>
              <a:rPr sz="14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uctive</a:t>
            </a:r>
            <a:r>
              <a:rPr sz="14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p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otent</a:t>
            </a:r>
            <a:r>
              <a:rPr sz="1400" spc="-45" dirty="0">
                <a:solidFill>
                  <a:srgbClr val="171F21"/>
                </a:solidFill>
                <a:latin typeface="Lucida Sans Unicode"/>
                <a:cs typeface="Lucida Sans Unicode"/>
              </a:rPr>
              <a:t>i</a:t>
            </a:r>
            <a:r>
              <a:rPr sz="14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l</a:t>
            </a:r>
            <a:r>
              <a:rPr sz="14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4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4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other  </a:t>
            </a:r>
            <a:r>
              <a:rPr sz="14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mal</a:t>
            </a:r>
            <a:r>
              <a:rPr sz="1400" spc="-50" dirty="0">
                <a:solidFill>
                  <a:srgbClr val="171F21"/>
                </a:solidFill>
                <a:latin typeface="Lucida Sans Unicode"/>
                <a:cs typeface="Lucida Sans Unicode"/>
              </a:rPr>
              <a:t>i</a:t>
            </a:r>
            <a:r>
              <a:rPr sz="14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cio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us</a:t>
            </a:r>
            <a:r>
              <a:rPr sz="14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code</a:t>
            </a:r>
            <a:r>
              <a:rPr sz="14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ob</a:t>
            </a:r>
            <a:r>
              <a:rPr sz="14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jects</a:t>
            </a:r>
            <a:r>
              <a:rPr sz="14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with</a:t>
            </a:r>
            <a:r>
              <a:rPr sz="14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an  </a:t>
            </a:r>
            <a:r>
              <a:rPr sz="14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4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dded</a:t>
            </a:r>
            <a:r>
              <a:rPr sz="14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50" dirty="0">
                <a:solidFill>
                  <a:srgbClr val="171F21"/>
                </a:solidFill>
                <a:latin typeface="Lucida Sans Unicode"/>
                <a:cs typeface="Lucida Sans Unicode"/>
              </a:rPr>
              <a:t>twis</a:t>
            </a:r>
            <a:r>
              <a:rPr sz="1400" spc="-45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400" i="1" spc="180" dirty="0">
                <a:solidFill>
                  <a:srgbClr val="171F21"/>
                </a:solidFill>
                <a:latin typeface="Arial"/>
                <a:cs typeface="Arial"/>
              </a:rPr>
              <a:t>—</a:t>
            </a:r>
            <a:r>
              <a:rPr sz="14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they</a:t>
            </a:r>
            <a:r>
              <a:rPr sz="14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b="1" spc="-15" dirty="0">
                <a:solidFill>
                  <a:srgbClr val="171F21"/>
                </a:solidFill>
                <a:latin typeface="Trebuchet MS"/>
                <a:cs typeface="Trebuchet MS"/>
              </a:rPr>
              <a:t>se</a:t>
            </a:r>
            <a:r>
              <a:rPr sz="1400" b="1" spc="-35" dirty="0">
                <a:solidFill>
                  <a:srgbClr val="171F21"/>
                </a:solidFill>
                <a:latin typeface="Trebuchet MS"/>
                <a:cs typeface="Trebuchet MS"/>
              </a:rPr>
              <a:t>l</a:t>
            </a:r>
            <a:r>
              <a:rPr sz="1400" b="1" spc="-20" dirty="0">
                <a:solidFill>
                  <a:srgbClr val="171F21"/>
                </a:solidFill>
                <a:latin typeface="Trebuchet MS"/>
                <a:cs typeface="Trebuchet MS"/>
              </a:rPr>
              <a:t>f</a:t>
            </a:r>
            <a:r>
              <a:rPr sz="1400" b="1" spc="55" dirty="0">
                <a:solidFill>
                  <a:srgbClr val="171F21"/>
                </a:solidFill>
                <a:latin typeface="Trebuchet MS"/>
                <a:cs typeface="Trebuchet MS"/>
              </a:rPr>
              <a:t>-</a:t>
            </a:r>
            <a:r>
              <a:rPr sz="1400" b="1" spc="-80" dirty="0">
                <a:solidFill>
                  <a:srgbClr val="171F21"/>
                </a:solidFill>
                <a:latin typeface="Trebuchet MS"/>
                <a:cs typeface="Trebuchet MS"/>
              </a:rPr>
              <a:t>r</a:t>
            </a:r>
            <a:r>
              <a:rPr sz="1400" b="1" spc="-70" dirty="0">
                <a:solidFill>
                  <a:srgbClr val="171F21"/>
                </a:solidFill>
                <a:latin typeface="Trebuchet MS"/>
                <a:cs typeface="Trebuchet MS"/>
              </a:rPr>
              <a:t>ep</a:t>
            </a:r>
            <a:r>
              <a:rPr sz="1400" b="1" spc="-35" dirty="0">
                <a:solidFill>
                  <a:srgbClr val="171F21"/>
                </a:solidFill>
                <a:latin typeface="Trebuchet MS"/>
                <a:cs typeface="Trebuchet MS"/>
              </a:rPr>
              <a:t>l</a:t>
            </a:r>
            <a:r>
              <a:rPr sz="1400" b="1" spc="-55" dirty="0">
                <a:solidFill>
                  <a:srgbClr val="171F21"/>
                </a:solidFill>
                <a:latin typeface="Trebuchet MS"/>
                <a:cs typeface="Trebuchet MS"/>
              </a:rPr>
              <a:t>i</a:t>
            </a:r>
            <a:r>
              <a:rPr sz="1400" b="1" spc="-100" dirty="0">
                <a:solidFill>
                  <a:srgbClr val="171F21"/>
                </a:solidFill>
                <a:latin typeface="Trebuchet MS"/>
                <a:cs typeface="Trebuchet MS"/>
              </a:rPr>
              <a:t>c</a:t>
            </a:r>
            <a:r>
              <a:rPr sz="1400" b="1" spc="-40" dirty="0">
                <a:solidFill>
                  <a:srgbClr val="171F21"/>
                </a:solidFill>
                <a:latin typeface="Trebuchet MS"/>
                <a:cs typeface="Trebuchet MS"/>
              </a:rPr>
              <a:t>a</a:t>
            </a:r>
            <a:r>
              <a:rPr sz="1400" b="1" spc="-45" dirty="0">
                <a:solidFill>
                  <a:srgbClr val="171F21"/>
                </a:solidFill>
                <a:latin typeface="Trebuchet MS"/>
                <a:cs typeface="Trebuchet MS"/>
              </a:rPr>
              <a:t>t</a:t>
            </a:r>
            <a:r>
              <a:rPr sz="1400" b="1" spc="-65" dirty="0">
                <a:solidFill>
                  <a:srgbClr val="171F21"/>
                </a:solidFill>
                <a:latin typeface="Trebuchet MS"/>
                <a:cs typeface="Trebuchet MS"/>
              </a:rPr>
              <a:t>e  </a:t>
            </a:r>
            <a:r>
              <a:rPr sz="14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4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nd</a:t>
            </a:r>
            <a:r>
              <a:rPr sz="14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prop</a:t>
            </a:r>
            <a:r>
              <a:rPr sz="14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gate</a:t>
            </a:r>
            <a:r>
              <a:rPr sz="14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themsel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v</a:t>
            </a:r>
            <a:r>
              <a:rPr sz="1400" spc="-55" dirty="0">
                <a:solidFill>
                  <a:srgbClr val="171F21"/>
                </a:solidFill>
                <a:latin typeface="Lucida Sans Unicode"/>
                <a:cs typeface="Lucida Sans Unicode"/>
              </a:rPr>
              <a:t>es  </a:t>
            </a:r>
            <a:r>
              <a:rPr sz="1400" b="1" spc="-50" dirty="0">
                <a:solidFill>
                  <a:srgbClr val="171F21"/>
                </a:solidFill>
                <a:latin typeface="Trebuchet MS"/>
                <a:cs typeface="Trebuchet MS"/>
              </a:rPr>
              <a:t>w</a:t>
            </a:r>
            <a:r>
              <a:rPr sz="1400" b="1" spc="-30" dirty="0">
                <a:solidFill>
                  <a:srgbClr val="171F21"/>
                </a:solidFill>
                <a:latin typeface="Trebuchet MS"/>
                <a:cs typeface="Trebuchet MS"/>
              </a:rPr>
              <a:t>i</a:t>
            </a:r>
            <a:r>
              <a:rPr sz="1400" b="1" spc="-45" dirty="0">
                <a:solidFill>
                  <a:srgbClr val="171F21"/>
                </a:solidFill>
                <a:latin typeface="Trebuchet MS"/>
                <a:cs typeface="Trebuchet MS"/>
              </a:rPr>
              <a:t>t</a:t>
            </a:r>
            <a:r>
              <a:rPr sz="1400" b="1" spc="-50" dirty="0">
                <a:solidFill>
                  <a:srgbClr val="171F21"/>
                </a:solidFill>
                <a:latin typeface="Trebuchet MS"/>
                <a:cs typeface="Trebuchet MS"/>
              </a:rPr>
              <a:t>hou</a:t>
            </a:r>
            <a:r>
              <a:rPr sz="1400" b="1" spc="-45" dirty="0">
                <a:solidFill>
                  <a:srgbClr val="171F21"/>
                </a:solidFill>
                <a:latin typeface="Trebuchet MS"/>
                <a:cs typeface="Trebuchet MS"/>
              </a:rPr>
              <a:t>t</a:t>
            </a:r>
            <a:r>
              <a:rPr sz="1400" b="1" spc="-12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400" b="1" spc="-80" dirty="0">
                <a:solidFill>
                  <a:srgbClr val="171F21"/>
                </a:solidFill>
                <a:latin typeface="Trebuchet MS"/>
                <a:cs typeface="Trebuchet MS"/>
              </a:rPr>
              <a:t>r</a:t>
            </a:r>
            <a:r>
              <a:rPr sz="1400" b="1" spc="-75" dirty="0">
                <a:solidFill>
                  <a:srgbClr val="171F21"/>
                </a:solidFill>
                <a:latin typeface="Trebuchet MS"/>
                <a:cs typeface="Trebuchet MS"/>
              </a:rPr>
              <a:t>e</a:t>
            </a:r>
            <a:r>
              <a:rPr sz="1400" b="1" spc="-70" dirty="0">
                <a:solidFill>
                  <a:srgbClr val="171F21"/>
                </a:solidFill>
                <a:latin typeface="Trebuchet MS"/>
                <a:cs typeface="Trebuchet MS"/>
              </a:rPr>
              <a:t>q</a:t>
            </a:r>
            <a:r>
              <a:rPr sz="1400" b="1" spc="-65" dirty="0">
                <a:solidFill>
                  <a:srgbClr val="171F21"/>
                </a:solidFill>
                <a:latin typeface="Trebuchet MS"/>
                <a:cs typeface="Trebuchet MS"/>
              </a:rPr>
              <a:t>ui</a:t>
            </a:r>
            <a:r>
              <a:rPr sz="1400" b="1" spc="-55" dirty="0">
                <a:solidFill>
                  <a:srgbClr val="171F21"/>
                </a:solidFill>
                <a:latin typeface="Trebuchet MS"/>
                <a:cs typeface="Trebuchet MS"/>
              </a:rPr>
              <a:t>r</a:t>
            </a:r>
            <a:r>
              <a:rPr sz="1400" b="1" spc="-20" dirty="0">
                <a:solidFill>
                  <a:srgbClr val="171F21"/>
                </a:solidFill>
                <a:latin typeface="Trebuchet MS"/>
                <a:cs typeface="Trebuchet MS"/>
              </a:rPr>
              <a:t>ing</a:t>
            </a:r>
            <a:r>
              <a:rPr sz="1400" b="1" spc="-14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400" b="1" spc="-40" dirty="0">
                <a:solidFill>
                  <a:srgbClr val="171F21"/>
                </a:solidFill>
                <a:latin typeface="Trebuchet MS"/>
                <a:cs typeface="Trebuchet MS"/>
              </a:rPr>
              <a:t>an</a:t>
            </a:r>
            <a:r>
              <a:rPr sz="1400" b="1" spc="-50" dirty="0">
                <a:solidFill>
                  <a:srgbClr val="171F21"/>
                </a:solidFill>
                <a:latin typeface="Trebuchet MS"/>
                <a:cs typeface="Trebuchet MS"/>
              </a:rPr>
              <a:t>y</a:t>
            </a:r>
            <a:r>
              <a:rPr sz="1400" b="1" spc="-12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400" b="1" spc="-55" dirty="0">
                <a:solidFill>
                  <a:srgbClr val="171F21"/>
                </a:solidFill>
                <a:latin typeface="Trebuchet MS"/>
                <a:cs typeface="Trebuchet MS"/>
              </a:rPr>
              <a:t>h</a:t>
            </a:r>
            <a:r>
              <a:rPr sz="1400" b="1" spc="-50" dirty="0">
                <a:solidFill>
                  <a:srgbClr val="171F21"/>
                </a:solidFill>
                <a:latin typeface="Trebuchet MS"/>
                <a:cs typeface="Trebuchet MS"/>
              </a:rPr>
              <a:t>u</a:t>
            </a:r>
            <a:r>
              <a:rPr sz="1400" b="1" spc="-30" dirty="0">
                <a:solidFill>
                  <a:srgbClr val="171F21"/>
                </a:solidFill>
                <a:latin typeface="Trebuchet MS"/>
                <a:cs typeface="Trebuchet MS"/>
              </a:rPr>
              <a:t>man  </a:t>
            </a:r>
            <a:r>
              <a:rPr sz="1400" b="1" spc="-65" dirty="0">
                <a:solidFill>
                  <a:srgbClr val="171F21"/>
                </a:solidFill>
                <a:latin typeface="Trebuchet MS"/>
                <a:cs typeface="Trebuchet MS"/>
              </a:rPr>
              <a:t>intervention.</a:t>
            </a:r>
            <a:endParaRPr sz="1400">
              <a:latin typeface="Trebuchet MS"/>
              <a:cs typeface="Trebuchet MS"/>
            </a:endParaRPr>
          </a:p>
          <a:p>
            <a:pPr marL="12700" marR="52705">
              <a:lnSpc>
                <a:spcPct val="114999"/>
              </a:lnSpc>
            </a:pPr>
            <a:r>
              <a:rPr sz="14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A </a:t>
            </a:r>
            <a:r>
              <a:rPr sz="14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com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puter</a:t>
            </a:r>
            <a:r>
              <a:rPr sz="14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wo</a:t>
            </a:r>
            <a:r>
              <a:rPr sz="1400" spc="-60" dirty="0">
                <a:solidFill>
                  <a:srgbClr val="171F21"/>
                </a:solidFill>
                <a:latin typeface="Lucida Sans Unicode"/>
                <a:cs typeface="Lucida Sans Unicode"/>
              </a:rPr>
              <a:t>r</a:t>
            </a:r>
            <a:r>
              <a:rPr sz="14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m</a:t>
            </a:r>
            <a:r>
              <a:rPr sz="14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ca</a:t>
            </a:r>
            <a:r>
              <a:rPr sz="14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4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pread  </a:t>
            </a:r>
            <a:r>
              <a:rPr sz="14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co</a:t>
            </a:r>
            <a:r>
              <a:rPr sz="14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p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i</a:t>
            </a:r>
            <a:r>
              <a:rPr sz="14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es</a:t>
            </a:r>
            <a:r>
              <a:rPr sz="14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o</a:t>
            </a:r>
            <a:r>
              <a:rPr sz="1400" spc="-50" dirty="0">
                <a:solidFill>
                  <a:srgbClr val="171F21"/>
                </a:solidFill>
                <a:latin typeface="Lucida Sans Unicode"/>
                <a:cs typeface="Lucida Sans Unicode"/>
              </a:rPr>
              <a:t>f</a:t>
            </a:r>
            <a:r>
              <a:rPr sz="14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i</a:t>
            </a:r>
            <a:r>
              <a:rPr sz="1400" spc="-40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4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4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elf</a:t>
            </a:r>
            <a:r>
              <a:rPr sz="14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from</a:t>
            </a:r>
            <a:r>
              <a:rPr sz="14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com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puter</a:t>
            </a:r>
            <a:r>
              <a:rPr sz="14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to  </a:t>
            </a:r>
            <a:r>
              <a:rPr sz="14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computer.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76847" y="1843720"/>
            <a:ext cx="2520315" cy="162877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1275" algn="ctr">
              <a:lnSpc>
                <a:spcPct val="100000"/>
              </a:lnSpc>
              <a:spcBef>
                <a:spcPts val="570"/>
              </a:spcBef>
            </a:pPr>
            <a:r>
              <a:rPr sz="2000" b="1" spc="-114" dirty="0">
                <a:solidFill>
                  <a:srgbClr val="171F21"/>
                </a:solidFill>
                <a:latin typeface="Trebuchet MS"/>
                <a:cs typeface="Trebuchet MS"/>
              </a:rPr>
              <a:t>Trojan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  <a:spcBef>
                <a:spcPts val="85"/>
              </a:spcBef>
            </a:pPr>
            <a:r>
              <a:rPr sz="14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4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60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4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r</a:t>
            </a:r>
            <a:r>
              <a:rPr sz="14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oj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an</a:t>
            </a:r>
            <a:r>
              <a:rPr sz="14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is</a:t>
            </a:r>
            <a:r>
              <a:rPr sz="14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4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computer</a:t>
            </a:r>
            <a:r>
              <a:rPr sz="14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pro</a:t>
            </a:r>
            <a:r>
              <a:rPr sz="14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g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r</a:t>
            </a:r>
            <a:r>
              <a:rPr sz="14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am  tha</a:t>
            </a:r>
            <a:r>
              <a:rPr sz="1400" spc="-35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4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gets</a:t>
            </a:r>
            <a:r>
              <a:rPr sz="14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cce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4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4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to</a:t>
            </a:r>
            <a:r>
              <a:rPr sz="14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4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com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puter</a:t>
            </a:r>
            <a:r>
              <a:rPr sz="14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or  </a:t>
            </a:r>
            <a:r>
              <a:rPr sz="14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400" spc="-55" dirty="0">
                <a:solidFill>
                  <a:srgbClr val="171F21"/>
                </a:solidFill>
                <a:latin typeface="Lucida Sans Unicode"/>
                <a:cs typeface="Lucida Sans Unicode"/>
              </a:rPr>
              <a:t>y</a:t>
            </a:r>
            <a:r>
              <a:rPr sz="14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4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tem</a:t>
            </a:r>
            <a:r>
              <a:rPr sz="14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b</a:t>
            </a:r>
            <a:r>
              <a:rPr sz="1400" spc="-55" dirty="0">
                <a:solidFill>
                  <a:srgbClr val="171F21"/>
                </a:solidFill>
                <a:latin typeface="Lucida Sans Unicode"/>
                <a:cs typeface="Lucida Sans Unicode"/>
              </a:rPr>
              <a:t>y</a:t>
            </a:r>
            <a:r>
              <a:rPr sz="14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b="1" spc="-40" dirty="0">
                <a:solidFill>
                  <a:srgbClr val="171F21"/>
                </a:solidFill>
                <a:latin typeface="Trebuchet MS"/>
                <a:cs typeface="Trebuchet MS"/>
              </a:rPr>
              <a:t>ap</a:t>
            </a:r>
            <a:r>
              <a:rPr sz="1400" b="1" spc="-55" dirty="0">
                <a:solidFill>
                  <a:srgbClr val="171F21"/>
                </a:solidFill>
                <a:latin typeface="Trebuchet MS"/>
                <a:cs typeface="Trebuchet MS"/>
              </a:rPr>
              <a:t>p</a:t>
            </a:r>
            <a:r>
              <a:rPr sz="1400" b="1" spc="-65" dirty="0">
                <a:solidFill>
                  <a:srgbClr val="171F21"/>
                </a:solidFill>
                <a:latin typeface="Trebuchet MS"/>
                <a:cs typeface="Trebuchet MS"/>
              </a:rPr>
              <a:t>e</a:t>
            </a:r>
            <a:r>
              <a:rPr sz="1400" b="1" spc="-55" dirty="0">
                <a:solidFill>
                  <a:srgbClr val="171F21"/>
                </a:solidFill>
                <a:latin typeface="Trebuchet MS"/>
                <a:cs typeface="Trebuchet MS"/>
              </a:rPr>
              <a:t>a</a:t>
            </a:r>
            <a:r>
              <a:rPr sz="1400" b="1" spc="-80" dirty="0">
                <a:solidFill>
                  <a:srgbClr val="171F21"/>
                </a:solidFill>
                <a:latin typeface="Trebuchet MS"/>
                <a:cs typeface="Trebuchet MS"/>
              </a:rPr>
              <a:t>r</a:t>
            </a:r>
            <a:r>
              <a:rPr sz="1400" b="1" spc="-20" dirty="0">
                <a:solidFill>
                  <a:srgbClr val="171F21"/>
                </a:solidFill>
                <a:latin typeface="Trebuchet MS"/>
                <a:cs typeface="Trebuchet MS"/>
              </a:rPr>
              <a:t>ing</a:t>
            </a:r>
            <a:r>
              <a:rPr sz="1400" b="1" spc="-14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400" b="1" spc="-45" dirty="0">
                <a:solidFill>
                  <a:srgbClr val="171F21"/>
                </a:solidFill>
                <a:latin typeface="Trebuchet MS"/>
                <a:cs typeface="Trebuchet MS"/>
              </a:rPr>
              <a:t>t</a:t>
            </a:r>
            <a:r>
              <a:rPr sz="1400" b="1" spc="-50" dirty="0">
                <a:solidFill>
                  <a:srgbClr val="171F21"/>
                </a:solidFill>
                <a:latin typeface="Trebuchet MS"/>
                <a:cs typeface="Trebuchet MS"/>
              </a:rPr>
              <a:t>o</a:t>
            </a:r>
            <a:r>
              <a:rPr sz="1400" b="1" spc="-114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400" b="1" spc="-55" dirty="0">
                <a:solidFill>
                  <a:srgbClr val="171F21"/>
                </a:solidFill>
                <a:latin typeface="Trebuchet MS"/>
                <a:cs typeface="Trebuchet MS"/>
              </a:rPr>
              <a:t>b</a:t>
            </a:r>
            <a:r>
              <a:rPr sz="1400" b="1" spc="-65" dirty="0">
                <a:solidFill>
                  <a:srgbClr val="171F21"/>
                </a:solidFill>
                <a:latin typeface="Trebuchet MS"/>
                <a:cs typeface="Trebuchet MS"/>
              </a:rPr>
              <a:t>e  </a:t>
            </a:r>
            <a:r>
              <a:rPr sz="1400" b="1" spc="-45" dirty="0">
                <a:solidFill>
                  <a:srgbClr val="171F21"/>
                </a:solidFill>
                <a:latin typeface="Trebuchet MS"/>
                <a:cs typeface="Trebuchet MS"/>
              </a:rPr>
              <a:t>ha</a:t>
            </a:r>
            <a:r>
              <a:rPr sz="1400" b="1" spc="-80" dirty="0">
                <a:solidFill>
                  <a:srgbClr val="171F21"/>
                </a:solidFill>
                <a:latin typeface="Trebuchet MS"/>
                <a:cs typeface="Trebuchet MS"/>
              </a:rPr>
              <a:t>r</a:t>
            </a:r>
            <a:r>
              <a:rPr sz="1400" b="1" spc="-50" dirty="0">
                <a:solidFill>
                  <a:srgbClr val="171F21"/>
                </a:solidFill>
                <a:latin typeface="Trebuchet MS"/>
                <a:cs typeface="Trebuchet MS"/>
              </a:rPr>
              <a:t>ml</a:t>
            </a:r>
            <a:r>
              <a:rPr sz="1400" b="1" spc="-45" dirty="0">
                <a:solidFill>
                  <a:srgbClr val="171F21"/>
                </a:solidFill>
                <a:latin typeface="Trebuchet MS"/>
                <a:cs typeface="Trebuchet MS"/>
              </a:rPr>
              <a:t>e</a:t>
            </a:r>
            <a:r>
              <a:rPr sz="1400" b="1" spc="55" dirty="0">
                <a:solidFill>
                  <a:srgbClr val="171F21"/>
                </a:solidFill>
                <a:latin typeface="Trebuchet MS"/>
                <a:cs typeface="Trebuchet MS"/>
              </a:rPr>
              <a:t>ss</a:t>
            </a:r>
            <a:r>
              <a:rPr sz="1400" b="1" spc="-13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4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b</a:t>
            </a:r>
            <a:r>
              <a:rPr sz="14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ut</a:t>
            </a:r>
            <a:r>
              <a:rPr sz="14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i</a:t>
            </a:r>
            <a:r>
              <a:rPr sz="14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4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de</a:t>
            </a:r>
            <a:r>
              <a:rPr sz="14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i</a:t>
            </a:r>
            <a:r>
              <a:rPr sz="14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gned</a:t>
            </a:r>
            <a:r>
              <a:rPr sz="14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to</a:t>
            </a:r>
            <a:r>
              <a:rPr sz="14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do  </a:t>
            </a:r>
            <a:r>
              <a:rPr sz="14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4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omething</a:t>
            </a:r>
            <a:r>
              <a:rPr sz="14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4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dam</a:t>
            </a:r>
            <a:r>
              <a:rPr sz="14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4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ging.</a:t>
            </a:r>
            <a:endParaRPr sz="1400">
              <a:latin typeface="Lucida Sans Unicode"/>
              <a:cs typeface="Lucida Sans Unicode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70832" y="1242060"/>
            <a:ext cx="665988" cy="66598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57288" y="1242060"/>
            <a:ext cx="665988" cy="66751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6</a:t>
            </a:fld>
            <a:endParaRPr spc="-3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4627" y="4797554"/>
            <a:ext cx="299466" cy="3459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22017" y="835913"/>
            <a:ext cx="5111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Advanced</a:t>
            </a:r>
            <a:r>
              <a:rPr spc="-220" dirty="0"/>
              <a:t> </a:t>
            </a:r>
            <a:r>
              <a:rPr spc="-85" dirty="0"/>
              <a:t>persistent</a:t>
            </a:r>
            <a:r>
              <a:rPr spc="-200" dirty="0"/>
              <a:t> </a:t>
            </a:r>
            <a:r>
              <a:rPr spc="-120" dirty="0"/>
              <a:t>threat</a:t>
            </a:r>
            <a:r>
              <a:rPr spc="-229" dirty="0"/>
              <a:t> </a:t>
            </a:r>
            <a:r>
              <a:rPr spc="-135" dirty="0"/>
              <a:t>(APT)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7991" y="2005329"/>
            <a:ext cx="343535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9535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solidFill>
                  <a:srgbClr val="171F21"/>
                </a:solidFill>
                <a:latin typeface="Trebuchet MS"/>
                <a:cs typeface="Trebuchet MS"/>
              </a:rPr>
              <a:t>A</a:t>
            </a:r>
            <a:r>
              <a:rPr sz="1800" b="1" spc="-65" dirty="0">
                <a:solidFill>
                  <a:srgbClr val="171F21"/>
                </a:solidFill>
                <a:latin typeface="Trebuchet MS"/>
                <a:cs typeface="Trebuchet MS"/>
              </a:rPr>
              <a:t>d</a:t>
            </a:r>
            <a:r>
              <a:rPr sz="1800" b="1" spc="-50" dirty="0">
                <a:solidFill>
                  <a:srgbClr val="171F21"/>
                </a:solidFill>
                <a:latin typeface="Trebuchet MS"/>
                <a:cs typeface="Trebuchet MS"/>
              </a:rPr>
              <a:t>v</a:t>
            </a:r>
            <a:r>
              <a:rPr sz="1800" b="1" spc="-45" dirty="0">
                <a:solidFill>
                  <a:srgbClr val="171F21"/>
                </a:solidFill>
                <a:latin typeface="Trebuchet MS"/>
                <a:cs typeface="Trebuchet MS"/>
              </a:rPr>
              <a:t>a</a:t>
            </a:r>
            <a:r>
              <a:rPr sz="1800" b="1" spc="-90" dirty="0">
                <a:solidFill>
                  <a:srgbClr val="171F21"/>
                </a:solidFill>
                <a:latin typeface="Trebuchet MS"/>
                <a:cs typeface="Trebuchet MS"/>
              </a:rPr>
              <a:t>nced</a:t>
            </a:r>
            <a:r>
              <a:rPr sz="1800" b="1" spc="-13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800" b="1" spc="-60" dirty="0">
                <a:solidFill>
                  <a:srgbClr val="171F21"/>
                </a:solidFill>
                <a:latin typeface="Trebuchet MS"/>
                <a:cs typeface="Trebuchet MS"/>
              </a:rPr>
              <a:t>P</a:t>
            </a:r>
            <a:r>
              <a:rPr sz="1800" b="1" spc="-75" dirty="0">
                <a:solidFill>
                  <a:srgbClr val="171F21"/>
                </a:solidFill>
                <a:latin typeface="Trebuchet MS"/>
                <a:cs typeface="Trebuchet MS"/>
              </a:rPr>
              <a:t>e</a:t>
            </a:r>
            <a:r>
              <a:rPr sz="1800" b="1" spc="-40" dirty="0">
                <a:solidFill>
                  <a:srgbClr val="171F21"/>
                </a:solidFill>
                <a:latin typeface="Trebuchet MS"/>
                <a:cs typeface="Trebuchet MS"/>
              </a:rPr>
              <a:t>rs</a:t>
            </a:r>
            <a:r>
              <a:rPr sz="1800" b="1" spc="-25" dirty="0">
                <a:solidFill>
                  <a:srgbClr val="171F21"/>
                </a:solidFill>
                <a:latin typeface="Trebuchet MS"/>
                <a:cs typeface="Trebuchet MS"/>
              </a:rPr>
              <a:t>i</a:t>
            </a:r>
            <a:r>
              <a:rPr sz="1800" b="1" spc="5" dirty="0">
                <a:solidFill>
                  <a:srgbClr val="171F21"/>
                </a:solidFill>
                <a:latin typeface="Trebuchet MS"/>
                <a:cs typeface="Trebuchet MS"/>
              </a:rPr>
              <a:t>s</a:t>
            </a:r>
            <a:r>
              <a:rPr sz="1800" b="1" spc="10" dirty="0">
                <a:solidFill>
                  <a:srgbClr val="171F21"/>
                </a:solidFill>
                <a:latin typeface="Trebuchet MS"/>
                <a:cs typeface="Trebuchet MS"/>
              </a:rPr>
              <a:t>t</a:t>
            </a:r>
            <a:r>
              <a:rPr sz="1800" b="1" spc="-130" dirty="0">
                <a:solidFill>
                  <a:srgbClr val="171F21"/>
                </a:solidFill>
                <a:latin typeface="Trebuchet MS"/>
                <a:cs typeface="Trebuchet MS"/>
              </a:rPr>
              <a:t>e</a:t>
            </a:r>
            <a:r>
              <a:rPr sz="1800" b="1" spc="-65" dirty="0">
                <a:solidFill>
                  <a:srgbClr val="171F21"/>
                </a:solidFill>
                <a:latin typeface="Trebuchet MS"/>
                <a:cs typeface="Trebuchet MS"/>
              </a:rPr>
              <a:t>nt</a:t>
            </a:r>
            <a:r>
              <a:rPr sz="1800" b="1" spc="-16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800" b="1" spc="-90" dirty="0">
                <a:solidFill>
                  <a:srgbClr val="171F21"/>
                </a:solidFill>
                <a:latin typeface="Trebuchet MS"/>
                <a:cs typeface="Trebuchet MS"/>
              </a:rPr>
              <a:t>Threat</a:t>
            </a:r>
            <a:r>
              <a:rPr sz="1800" b="1" spc="-14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800" b="1" spc="-60" dirty="0">
                <a:solidFill>
                  <a:srgbClr val="171F21"/>
                </a:solidFill>
                <a:latin typeface="Trebuchet MS"/>
                <a:cs typeface="Trebuchet MS"/>
              </a:rPr>
              <a:t>(</a:t>
            </a:r>
            <a:r>
              <a:rPr sz="1800" b="1" spc="-114" dirty="0">
                <a:solidFill>
                  <a:srgbClr val="171F21"/>
                </a:solidFill>
                <a:latin typeface="Trebuchet MS"/>
                <a:cs typeface="Trebuchet MS"/>
              </a:rPr>
              <a:t>A</a:t>
            </a:r>
            <a:r>
              <a:rPr sz="1800" b="1" spc="-75" dirty="0">
                <a:solidFill>
                  <a:srgbClr val="171F21"/>
                </a:solidFill>
                <a:latin typeface="Trebuchet MS"/>
                <a:cs typeface="Trebuchet MS"/>
              </a:rPr>
              <a:t>PT)  </a:t>
            </a:r>
            <a:r>
              <a:rPr sz="18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refers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40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8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o</a:t>
            </a:r>
            <a:r>
              <a:rPr sz="1800" spc="-17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h</a:t>
            </a:r>
            <a:r>
              <a:rPr sz="18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reats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40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8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hat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de</a:t>
            </a:r>
            <a:r>
              <a:rPr sz="1800" spc="-210" dirty="0">
                <a:solidFill>
                  <a:srgbClr val="171F21"/>
                </a:solidFill>
                <a:latin typeface="Lucida Sans Unicode"/>
                <a:cs typeface="Lucida Sans Unicode"/>
              </a:rPr>
              <a:t>m</a:t>
            </a:r>
            <a:r>
              <a:rPr sz="18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onst</a:t>
            </a:r>
            <a:r>
              <a:rPr sz="18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rate  </a:t>
            </a:r>
            <a:r>
              <a:rPr sz="18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an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u</a:t>
            </a:r>
            <a:r>
              <a:rPr sz="18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8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u</a:t>
            </a:r>
            <a:r>
              <a:rPr sz="18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u</a:t>
            </a:r>
            <a:r>
              <a:rPr sz="18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8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l</a:t>
            </a:r>
            <a:r>
              <a:rPr sz="18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ly</a:t>
            </a:r>
            <a:r>
              <a:rPr sz="1800" spc="-2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h</a:t>
            </a:r>
            <a:r>
              <a:rPr sz="18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igh</a:t>
            </a:r>
            <a:r>
              <a:rPr sz="1800" spc="-18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l</a:t>
            </a:r>
            <a:r>
              <a:rPr sz="18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8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vel</a:t>
            </a:r>
            <a:r>
              <a:rPr sz="1800" spc="-18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of</a:t>
            </a:r>
            <a:r>
              <a:rPr sz="18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55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8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8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chn</a:t>
            </a:r>
            <a:r>
              <a:rPr sz="18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ical  </a:t>
            </a:r>
            <a:r>
              <a:rPr sz="18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and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operatio</a:t>
            </a:r>
            <a:r>
              <a:rPr sz="18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8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al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8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ophi</a:t>
            </a:r>
            <a:r>
              <a:rPr sz="18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8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ti</a:t>
            </a: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c</a:t>
            </a:r>
            <a:r>
              <a:rPr sz="18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8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ti</a:t>
            </a:r>
            <a:r>
              <a:rPr sz="18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on  </a:t>
            </a:r>
            <a:r>
              <a:rPr sz="18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span</a:t>
            </a:r>
            <a:r>
              <a:rPr sz="18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8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i</a:t>
            </a:r>
            <a:r>
              <a:rPr sz="1800" spc="-185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800" spc="-200" dirty="0">
                <a:solidFill>
                  <a:srgbClr val="171F21"/>
                </a:solidFill>
                <a:latin typeface="Lucida Sans Unicode"/>
                <a:cs typeface="Lucida Sans Unicode"/>
              </a:rPr>
              <a:t>g m</a:t>
            </a:r>
            <a:r>
              <a:rPr sz="18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o</a:t>
            </a:r>
            <a:r>
              <a:rPr sz="18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8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h</a:t>
            </a:r>
            <a:r>
              <a:rPr sz="18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800" spc="-18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or</a:t>
            </a:r>
            <a:r>
              <a:rPr sz="18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even</a:t>
            </a:r>
            <a:r>
              <a:rPr sz="1800" spc="-18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y</a:t>
            </a: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ears.</a:t>
            </a:r>
            <a:endParaRPr sz="1800">
              <a:latin typeface="Lucida Sans Unicode"/>
              <a:cs typeface="Lucida Sans Unicode"/>
            </a:endParaRPr>
          </a:p>
          <a:p>
            <a:pPr marL="12700" marR="5080">
              <a:lnSpc>
                <a:spcPct val="100000"/>
              </a:lnSpc>
            </a:pPr>
            <a:r>
              <a:rPr sz="1800" spc="-18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800" spc="-60" dirty="0">
                <a:solidFill>
                  <a:srgbClr val="171F21"/>
                </a:solidFill>
                <a:latin typeface="Lucida Sans Unicode"/>
                <a:cs typeface="Lucida Sans Unicode"/>
              </a:rPr>
              <a:t>PT</a:t>
            </a:r>
            <a:r>
              <a:rPr sz="18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attacks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are</a:t>
            </a:r>
            <a:r>
              <a:rPr sz="18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often</a:t>
            </a:r>
            <a:r>
              <a:rPr sz="1800" spc="-17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c</a:t>
            </a:r>
            <a:r>
              <a:rPr sz="18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ondu</a:t>
            </a:r>
            <a:r>
              <a:rPr sz="18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c</a:t>
            </a:r>
            <a:r>
              <a:rPr sz="18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ted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by  </a:t>
            </a:r>
            <a:r>
              <a:rPr sz="18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h</a:t>
            </a:r>
            <a:r>
              <a:rPr sz="18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igh</a:t>
            </a:r>
            <a:r>
              <a:rPr sz="18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ly</a:t>
            </a:r>
            <a:r>
              <a:rPr sz="1800" spc="-19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organized</a:t>
            </a:r>
            <a:r>
              <a:rPr sz="18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groups</a:t>
            </a:r>
            <a:r>
              <a:rPr sz="1800" spc="-18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of  </a:t>
            </a:r>
            <a:r>
              <a:rPr sz="18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attackers.</a:t>
            </a:r>
            <a:endParaRPr sz="1800">
              <a:latin typeface="Lucida Sans Unicode"/>
              <a:cs typeface="Lucida Sans Unicod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687823" y="1408153"/>
            <a:ext cx="3855720" cy="3717290"/>
            <a:chOff x="4687823" y="1408153"/>
            <a:chExt cx="3855720" cy="37172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87823" y="1408153"/>
              <a:ext cx="3855720" cy="37170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2895" y="1603247"/>
              <a:ext cx="3285744" cy="314706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7</a:t>
            </a:fld>
            <a:endParaRPr spc="-3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4627" y="4797554"/>
            <a:ext cx="299466" cy="3459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46475" y="663067"/>
            <a:ext cx="20459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Ranso</a:t>
            </a:r>
            <a:r>
              <a:rPr spc="-60" dirty="0"/>
              <a:t>m</a:t>
            </a:r>
            <a:r>
              <a:rPr spc="-110" dirty="0"/>
              <a:t>ware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6210" y="3572002"/>
            <a:ext cx="34080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R</a:t>
            </a:r>
            <a:r>
              <a:rPr sz="18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8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8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som</a:t>
            </a:r>
            <a:r>
              <a:rPr sz="18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w</a:t>
            </a:r>
            <a:r>
              <a:rPr sz="18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are</a:t>
            </a:r>
            <a:r>
              <a:rPr sz="18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at</a:t>
            </a:r>
            <a:r>
              <a:rPr sz="1800" spc="-50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8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8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c</a:t>
            </a:r>
            <a:r>
              <a:rPr sz="18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ker</a:t>
            </a:r>
            <a:r>
              <a:rPr sz="18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8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oft</a:t>
            </a:r>
            <a:r>
              <a:rPr sz="18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en</a:t>
            </a:r>
            <a:r>
              <a:rPr sz="1800" spc="-17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u</a:t>
            </a:r>
            <a:r>
              <a:rPr sz="18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8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e  </a:t>
            </a:r>
            <a:r>
              <a:rPr sz="18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social</a:t>
            </a:r>
            <a:r>
              <a:rPr sz="18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8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8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gin</a:t>
            </a:r>
            <a:r>
              <a:rPr sz="18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ee</a:t>
            </a:r>
            <a:r>
              <a:rPr sz="18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ri</a:t>
            </a:r>
            <a:r>
              <a:rPr sz="1800" spc="-180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800" spc="-200" dirty="0">
                <a:solidFill>
                  <a:srgbClr val="171F21"/>
                </a:solidFill>
                <a:latin typeface="Lucida Sans Unicode"/>
                <a:cs typeface="Lucida Sans Unicode"/>
              </a:rPr>
              <a:t>g</a:t>
            </a:r>
            <a:r>
              <a:rPr sz="1800" spc="-19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55" dirty="0">
                <a:solidFill>
                  <a:srgbClr val="171F21"/>
                </a:solidFill>
                <a:latin typeface="Lucida Sans Unicode"/>
                <a:cs typeface="Lucida Sans Unicode"/>
              </a:rPr>
              <a:t>t</a:t>
            </a:r>
            <a:r>
              <a:rPr sz="18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e</a:t>
            </a:r>
            <a:r>
              <a:rPr sz="18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chn</a:t>
            </a:r>
            <a:r>
              <a:rPr sz="18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iq</a:t>
            </a:r>
            <a:r>
              <a:rPr sz="1800" spc="-190" dirty="0">
                <a:solidFill>
                  <a:srgbClr val="171F21"/>
                </a:solidFill>
                <a:latin typeface="Lucida Sans Unicode"/>
                <a:cs typeface="Lucida Sans Unicode"/>
              </a:rPr>
              <a:t>u</a:t>
            </a:r>
            <a:r>
              <a:rPr sz="18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es</a:t>
            </a:r>
            <a:r>
              <a:rPr sz="1800" spc="-170" dirty="0">
                <a:solidFill>
                  <a:srgbClr val="171F21"/>
                </a:solidFill>
                <a:latin typeface="Lucida Sans Unicode"/>
                <a:cs typeface="Lucida Sans Unicode"/>
              </a:rPr>
              <a:t>,</a:t>
            </a:r>
            <a:r>
              <a:rPr sz="1800" spc="-1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8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u</a:t>
            </a: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ch  </a:t>
            </a:r>
            <a:r>
              <a:rPr sz="18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as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70" dirty="0">
                <a:solidFill>
                  <a:srgbClr val="171F21"/>
                </a:solidFill>
                <a:latin typeface="Lucida Sans Unicode"/>
                <a:cs typeface="Lucida Sans Unicode"/>
              </a:rPr>
              <a:t>ph</a:t>
            </a:r>
            <a:r>
              <a:rPr sz="18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is</a:t>
            </a:r>
            <a:r>
              <a:rPr sz="18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h</a:t>
            </a:r>
            <a:r>
              <a:rPr sz="18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i</a:t>
            </a:r>
            <a:r>
              <a:rPr sz="1800" spc="-185" dirty="0">
                <a:solidFill>
                  <a:srgbClr val="171F21"/>
                </a:solidFill>
                <a:latin typeface="Lucida Sans Unicode"/>
                <a:cs typeface="Lucida Sans Unicode"/>
              </a:rPr>
              <a:t>ng,</a:t>
            </a:r>
            <a:r>
              <a:rPr sz="1800" spc="-1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to</a:t>
            </a:r>
            <a:r>
              <a:rPr sz="18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gain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ac</a:t>
            </a:r>
            <a:r>
              <a:rPr sz="18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c</a:t>
            </a:r>
            <a:r>
              <a:rPr sz="18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es</a:t>
            </a:r>
            <a:r>
              <a:rPr sz="18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8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to</a:t>
            </a:r>
            <a:r>
              <a:rPr sz="18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a  </a:t>
            </a:r>
            <a:r>
              <a:rPr sz="18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vi</a:t>
            </a:r>
            <a:r>
              <a:rPr sz="18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c</a:t>
            </a:r>
            <a:r>
              <a:rPr sz="18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ti</a:t>
            </a:r>
            <a:r>
              <a:rPr sz="1800" spc="-204" dirty="0">
                <a:solidFill>
                  <a:srgbClr val="171F21"/>
                </a:solidFill>
                <a:latin typeface="Lucida Sans Unicode"/>
                <a:cs typeface="Lucida Sans Unicode"/>
              </a:rPr>
              <a:t>m</a:t>
            </a:r>
            <a:r>
              <a:rPr sz="1800" i="1" spc="-25" dirty="0">
                <a:solidFill>
                  <a:srgbClr val="171F21"/>
                </a:solidFill>
                <a:latin typeface="Arial"/>
                <a:cs typeface="Arial"/>
              </a:rPr>
              <a:t>’</a:t>
            </a:r>
            <a:r>
              <a:rPr sz="18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s</a:t>
            </a:r>
            <a:r>
              <a:rPr sz="18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en</a:t>
            </a: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viron</a:t>
            </a:r>
            <a:r>
              <a:rPr sz="1800" spc="-229" dirty="0">
                <a:solidFill>
                  <a:srgbClr val="171F21"/>
                </a:solidFill>
                <a:latin typeface="Lucida Sans Unicode"/>
                <a:cs typeface="Lucida Sans Unicode"/>
              </a:rPr>
              <a:t>m</a:t>
            </a:r>
            <a:r>
              <a:rPr sz="18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en</a:t>
            </a:r>
            <a:r>
              <a:rPr sz="18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t.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89803" y="3441191"/>
            <a:ext cx="2674620" cy="145999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5054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A m</a:t>
            </a:r>
            <a:r>
              <a:rPr spc="-110" dirty="0"/>
              <a:t>a</a:t>
            </a:r>
            <a:r>
              <a:rPr spc="-85" dirty="0"/>
              <a:t>lware</a:t>
            </a:r>
            <a:r>
              <a:rPr spc="-175" dirty="0"/>
              <a:t> </a:t>
            </a:r>
            <a:r>
              <a:rPr spc="-160" dirty="0"/>
              <a:t>u</a:t>
            </a:r>
            <a:r>
              <a:rPr spc="-90" dirty="0"/>
              <a:t>se</a:t>
            </a:r>
            <a:r>
              <a:rPr spc="-185" dirty="0"/>
              <a:t>d</a:t>
            </a:r>
            <a:r>
              <a:rPr spc="-175" dirty="0"/>
              <a:t> </a:t>
            </a:r>
            <a:r>
              <a:rPr spc="-114" dirty="0"/>
              <a:t>for</a:t>
            </a:r>
            <a:r>
              <a:rPr spc="-175" dirty="0"/>
              <a:t> </a:t>
            </a:r>
            <a:r>
              <a:rPr spc="-75" dirty="0"/>
              <a:t>t</a:t>
            </a:r>
            <a:r>
              <a:rPr spc="-114" dirty="0"/>
              <a:t>h</a:t>
            </a:r>
            <a:r>
              <a:rPr spc="-95" dirty="0"/>
              <a:t>e</a:t>
            </a:r>
            <a:r>
              <a:rPr spc="-175" dirty="0"/>
              <a:t> p</a:t>
            </a:r>
            <a:r>
              <a:rPr spc="-170" dirty="0"/>
              <a:t>u</a:t>
            </a:r>
            <a:r>
              <a:rPr spc="-130" dirty="0"/>
              <a:t>rpose</a:t>
            </a:r>
            <a:r>
              <a:rPr spc="-175" dirty="0"/>
              <a:t> </a:t>
            </a:r>
            <a:r>
              <a:rPr spc="-95" dirty="0"/>
              <a:t>of  </a:t>
            </a:r>
            <a:r>
              <a:rPr spc="-110" dirty="0"/>
              <a:t>facili</a:t>
            </a:r>
            <a:r>
              <a:rPr spc="-65" dirty="0"/>
              <a:t>ta</a:t>
            </a:r>
            <a:r>
              <a:rPr spc="-50" dirty="0"/>
              <a:t>t</a:t>
            </a:r>
            <a:r>
              <a:rPr spc="-90" dirty="0"/>
              <a:t>i</a:t>
            </a:r>
            <a:r>
              <a:rPr spc="-185" dirty="0"/>
              <a:t>n</a:t>
            </a:r>
            <a:r>
              <a:rPr spc="-200" dirty="0"/>
              <a:t>g</a:t>
            </a:r>
            <a:r>
              <a:rPr spc="-165" dirty="0"/>
              <a:t> </a:t>
            </a:r>
            <a:r>
              <a:rPr spc="-95" dirty="0"/>
              <a:t>a</a:t>
            </a:r>
            <a:r>
              <a:rPr spc="-175" dirty="0"/>
              <a:t> </a:t>
            </a:r>
            <a:r>
              <a:rPr spc="-110" dirty="0"/>
              <a:t>rans</a:t>
            </a:r>
            <a:r>
              <a:rPr spc="-170" dirty="0"/>
              <a:t>om</a:t>
            </a:r>
            <a:r>
              <a:rPr spc="-185" dirty="0"/>
              <a:t> </a:t>
            </a:r>
            <a:r>
              <a:rPr spc="-65" dirty="0"/>
              <a:t>at</a:t>
            </a:r>
            <a:r>
              <a:rPr spc="-50" dirty="0"/>
              <a:t>t</a:t>
            </a:r>
            <a:r>
              <a:rPr spc="-120" dirty="0"/>
              <a:t>a</a:t>
            </a:r>
            <a:r>
              <a:rPr spc="-125" dirty="0"/>
              <a:t>c</a:t>
            </a:r>
            <a:r>
              <a:rPr spc="-190" dirty="0"/>
              <a:t>k.</a:t>
            </a:r>
          </a:p>
          <a:p>
            <a:pPr marL="12700" marR="3119120">
              <a:lnSpc>
                <a:spcPct val="100000"/>
              </a:lnSpc>
            </a:pPr>
            <a:r>
              <a:rPr spc="-65" dirty="0"/>
              <a:t>R</a:t>
            </a:r>
            <a:r>
              <a:rPr spc="-70" dirty="0"/>
              <a:t>a</a:t>
            </a:r>
            <a:r>
              <a:rPr spc="-155" dirty="0"/>
              <a:t>n</a:t>
            </a:r>
            <a:r>
              <a:rPr spc="-105" dirty="0"/>
              <a:t>som</a:t>
            </a:r>
            <a:r>
              <a:rPr spc="-130" dirty="0"/>
              <a:t>w</a:t>
            </a:r>
            <a:r>
              <a:rPr spc="-100" dirty="0"/>
              <a:t>are</a:t>
            </a:r>
            <a:r>
              <a:rPr spc="-165" dirty="0"/>
              <a:t> </a:t>
            </a:r>
            <a:r>
              <a:rPr spc="-65" dirty="0"/>
              <a:t>at</a:t>
            </a:r>
            <a:r>
              <a:rPr spc="-50" dirty="0"/>
              <a:t>t</a:t>
            </a:r>
            <a:r>
              <a:rPr spc="-120" dirty="0"/>
              <a:t>a</a:t>
            </a:r>
            <a:r>
              <a:rPr spc="-125" dirty="0"/>
              <a:t>c</a:t>
            </a:r>
            <a:r>
              <a:rPr spc="-140" dirty="0"/>
              <a:t>ks</a:t>
            </a:r>
            <a:r>
              <a:rPr spc="-160" dirty="0"/>
              <a:t> </a:t>
            </a:r>
            <a:r>
              <a:rPr spc="-90" dirty="0"/>
              <a:t>oft</a:t>
            </a:r>
            <a:r>
              <a:rPr spc="-125" dirty="0"/>
              <a:t>en</a:t>
            </a:r>
            <a:r>
              <a:rPr spc="-170" dirty="0"/>
              <a:t> </a:t>
            </a:r>
            <a:r>
              <a:rPr spc="-135" dirty="0"/>
              <a:t>u</a:t>
            </a:r>
            <a:r>
              <a:rPr spc="-105" dirty="0"/>
              <a:t>s</a:t>
            </a:r>
            <a:r>
              <a:rPr spc="-70" dirty="0"/>
              <a:t>e  </a:t>
            </a:r>
            <a:r>
              <a:rPr spc="-150" dirty="0"/>
              <a:t>c</a:t>
            </a:r>
            <a:r>
              <a:rPr spc="-85" dirty="0"/>
              <a:t>r</a:t>
            </a:r>
            <a:r>
              <a:rPr spc="-114" dirty="0"/>
              <a:t>y</a:t>
            </a:r>
            <a:r>
              <a:rPr spc="-130" dirty="0"/>
              <a:t>ptogr</a:t>
            </a:r>
            <a:r>
              <a:rPr spc="-145" dirty="0"/>
              <a:t>a</a:t>
            </a:r>
            <a:r>
              <a:rPr spc="-135" dirty="0"/>
              <a:t>phy</a:t>
            </a:r>
            <a:r>
              <a:rPr spc="-145" dirty="0"/>
              <a:t> </a:t>
            </a:r>
            <a:r>
              <a:rPr spc="-100" dirty="0"/>
              <a:t>to</a:t>
            </a:r>
            <a:r>
              <a:rPr spc="-160" dirty="0"/>
              <a:t> </a:t>
            </a:r>
            <a:r>
              <a:rPr i="1" spc="65" dirty="0">
                <a:latin typeface="Arial"/>
                <a:cs typeface="Arial"/>
              </a:rPr>
              <a:t>“</a:t>
            </a:r>
            <a:r>
              <a:rPr spc="-130" dirty="0"/>
              <a:t>lo</a:t>
            </a:r>
            <a:r>
              <a:rPr spc="-155" dirty="0"/>
              <a:t>c</a:t>
            </a:r>
            <a:r>
              <a:rPr spc="-190" dirty="0"/>
              <a:t>k</a:t>
            </a:r>
            <a:r>
              <a:rPr i="1" spc="80" dirty="0">
                <a:latin typeface="Arial"/>
                <a:cs typeface="Arial"/>
              </a:rPr>
              <a:t>”</a:t>
            </a:r>
            <a:r>
              <a:rPr i="1" spc="-114" dirty="0">
                <a:latin typeface="Arial"/>
                <a:cs typeface="Arial"/>
              </a:rPr>
              <a:t> </a:t>
            </a:r>
            <a:r>
              <a:rPr spc="-75" dirty="0"/>
              <a:t>t</a:t>
            </a:r>
            <a:r>
              <a:rPr spc="-114" dirty="0"/>
              <a:t>h</a:t>
            </a:r>
            <a:r>
              <a:rPr spc="-95" dirty="0"/>
              <a:t>e</a:t>
            </a:r>
            <a:r>
              <a:rPr spc="-175" dirty="0"/>
              <a:t> </a:t>
            </a:r>
            <a:r>
              <a:rPr spc="-100" dirty="0"/>
              <a:t>file</a:t>
            </a:r>
            <a:r>
              <a:rPr spc="-80" dirty="0"/>
              <a:t>s</a:t>
            </a:r>
            <a:r>
              <a:rPr spc="-175" dirty="0"/>
              <a:t> </a:t>
            </a:r>
            <a:r>
              <a:rPr spc="-114" dirty="0"/>
              <a:t>on  </a:t>
            </a:r>
            <a:r>
              <a:rPr spc="-125" dirty="0"/>
              <a:t>an</a:t>
            </a:r>
            <a:r>
              <a:rPr spc="-175" dirty="0"/>
              <a:t> </a:t>
            </a:r>
            <a:r>
              <a:rPr spc="-80" dirty="0"/>
              <a:t>af</a:t>
            </a:r>
            <a:r>
              <a:rPr spc="-65" dirty="0"/>
              <a:t>f</a:t>
            </a:r>
            <a:r>
              <a:rPr spc="-95" dirty="0"/>
              <a:t>e</a:t>
            </a:r>
            <a:r>
              <a:rPr spc="-114" dirty="0"/>
              <a:t>cted</a:t>
            </a:r>
            <a:r>
              <a:rPr spc="-165" dirty="0"/>
              <a:t> </a:t>
            </a:r>
            <a:r>
              <a:rPr spc="-135" dirty="0"/>
              <a:t>c</a:t>
            </a:r>
            <a:r>
              <a:rPr spc="-170" dirty="0"/>
              <a:t>o</a:t>
            </a:r>
            <a:r>
              <a:rPr spc="-215" dirty="0"/>
              <a:t>m</a:t>
            </a:r>
            <a:r>
              <a:rPr spc="-155" dirty="0"/>
              <a:t>p</a:t>
            </a:r>
            <a:r>
              <a:rPr spc="-130" dirty="0"/>
              <a:t>u</a:t>
            </a:r>
            <a:r>
              <a:rPr spc="-75" dirty="0"/>
              <a:t>t</a:t>
            </a:r>
            <a:r>
              <a:rPr spc="-105" dirty="0"/>
              <a:t>er</a:t>
            </a:r>
            <a:r>
              <a:rPr spc="-160" dirty="0"/>
              <a:t> </a:t>
            </a:r>
            <a:r>
              <a:rPr spc="-145" dirty="0"/>
              <a:t>and</a:t>
            </a:r>
            <a:r>
              <a:rPr spc="-190" dirty="0"/>
              <a:t> </a:t>
            </a:r>
            <a:r>
              <a:rPr spc="-135" dirty="0"/>
              <a:t>req</a:t>
            </a:r>
            <a:r>
              <a:rPr spc="-145" dirty="0"/>
              <a:t>ui</a:t>
            </a:r>
            <a:r>
              <a:rPr spc="-90" dirty="0"/>
              <a:t>re  </a:t>
            </a:r>
            <a:r>
              <a:rPr spc="-75" dirty="0"/>
              <a:t>t</a:t>
            </a:r>
            <a:r>
              <a:rPr spc="-114" dirty="0"/>
              <a:t>h</a:t>
            </a:r>
            <a:r>
              <a:rPr spc="-95" dirty="0"/>
              <a:t>e</a:t>
            </a:r>
            <a:r>
              <a:rPr spc="-175" dirty="0"/>
              <a:t> </a:t>
            </a:r>
            <a:r>
              <a:rPr spc="-114" dirty="0"/>
              <a:t>pay</a:t>
            </a:r>
            <a:r>
              <a:rPr spc="-200" dirty="0"/>
              <a:t>m</a:t>
            </a:r>
            <a:r>
              <a:rPr spc="-120" dirty="0"/>
              <a:t>e</a:t>
            </a:r>
            <a:r>
              <a:rPr spc="-125" dirty="0"/>
              <a:t>n</a:t>
            </a:r>
            <a:r>
              <a:rPr spc="-45" dirty="0"/>
              <a:t>t</a:t>
            </a:r>
            <a:r>
              <a:rPr spc="-175" dirty="0"/>
              <a:t> </a:t>
            </a:r>
            <a:r>
              <a:rPr spc="-114" dirty="0"/>
              <a:t>of</a:t>
            </a:r>
            <a:r>
              <a:rPr spc="-160" dirty="0"/>
              <a:t> </a:t>
            </a:r>
            <a:r>
              <a:rPr spc="-95" dirty="0"/>
              <a:t>a</a:t>
            </a:r>
            <a:r>
              <a:rPr spc="-175" dirty="0"/>
              <a:t> </a:t>
            </a:r>
            <a:r>
              <a:rPr spc="-110" dirty="0"/>
              <a:t>rans</a:t>
            </a:r>
            <a:r>
              <a:rPr spc="-170" dirty="0"/>
              <a:t>om</a:t>
            </a:r>
            <a:r>
              <a:rPr spc="-185" dirty="0"/>
              <a:t> </a:t>
            </a:r>
            <a:r>
              <a:rPr spc="-65" dirty="0"/>
              <a:t>f</a:t>
            </a:r>
            <a:r>
              <a:rPr spc="-95" dirty="0"/>
              <a:t>ee</a:t>
            </a:r>
            <a:r>
              <a:rPr spc="-175" dirty="0"/>
              <a:t> </a:t>
            </a:r>
            <a:r>
              <a:rPr spc="-120" dirty="0"/>
              <a:t>in  </a:t>
            </a:r>
            <a:r>
              <a:rPr spc="-90" dirty="0"/>
              <a:t>re</a:t>
            </a:r>
            <a:r>
              <a:rPr spc="-65" dirty="0"/>
              <a:t>t</a:t>
            </a:r>
            <a:r>
              <a:rPr spc="-140" dirty="0"/>
              <a:t>ur</a:t>
            </a:r>
            <a:r>
              <a:rPr spc="-155" dirty="0"/>
              <a:t>n</a:t>
            </a:r>
            <a:r>
              <a:rPr spc="-185" dirty="0"/>
              <a:t> </a:t>
            </a:r>
            <a:r>
              <a:rPr spc="-114" dirty="0"/>
              <a:t>for</a:t>
            </a:r>
            <a:r>
              <a:rPr spc="-165" dirty="0"/>
              <a:t> </a:t>
            </a:r>
            <a:r>
              <a:rPr spc="-75" dirty="0"/>
              <a:t>t</a:t>
            </a:r>
            <a:r>
              <a:rPr spc="-114" dirty="0"/>
              <a:t>h</a:t>
            </a:r>
            <a:r>
              <a:rPr spc="-95" dirty="0"/>
              <a:t>e</a:t>
            </a:r>
            <a:r>
              <a:rPr spc="-175" dirty="0"/>
              <a:t> </a:t>
            </a:r>
            <a:r>
              <a:rPr i="1" spc="70" dirty="0">
                <a:latin typeface="Arial"/>
                <a:cs typeface="Arial"/>
              </a:rPr>
              <a:t>“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150" dirty="0"/>
              <a:t>lock</a:t>
            </a:r>
            <a:r>
              <a:rPr i="1" spc="75" dirty="0">
                <a:latin typeface="Arial"/>
                <a:cs typeface="Arial"/>
              </a:rPr>
              <a:t>”</a:t>
            </a:r>
            <a:r>
              <a:rPr i="1" spc="-114" dirty="0">
                <a:latin typeface="Arial"/>
                <a:cs typeface="Arial"/>
              </a:rPr>
              <a:t> </a:t>
            </a:r>
            <a:r>
              <a:rPr spc="-135" dirty="0"/>
              <a:t>c</a:t>
            </a:r>
            <a:r>
              <a:rPr spc="-170" dirty="0"/>
              <a:t>o</a:t>
            </a:r>
            <a:r>
              <a:rPr spc="-155" dirty="0"/>
              <a:t>de.</a:t>
            </a:r>
          </a:p>
          <a:p>
            <a:pPr marL="4117340">
              <a:lnSpc>
                <a:spcPct val="100000"/>
              </a:lnSpc>
              <a:spcBef>
                <a:spcPts val="1595"/>
              </a:spcBef>
            </a:pPr>
            <a:r>
              <a:rPr spc="-40" dirty="0"/>
              <a:t>R</a:t>
            </a:r>
            <a:r>
              <a:rPr spc="-120" dirty="0"/>
              <a:t>anso</a:t>
            </a:r>
            <a:r>
              <a:rPr spc="-200" dirty="0"/>
              <a:t>m</a:t>
            </a:r>
            <a:r>
              <a:rPr spc="-25" dirty="0"/>
              <a:t>w</a:t>
            </a:r>
            <a:r>
              <a:rPr spc="-100" dirty="0"/>
              <a:t>are</a:t>
            </a:r>
            <a:r>
              <a:rPr spc="-165" dirty="0"/>
              <a:t> </a:t>
            </a:r>
            <a:r>
              <a:rPr spc="-114" dirty="0"/>
              <a:t>Exa</a:t>
            </a:r>
            <a:r>
              <a:rPr spc="-200" dirty="0"/>
              <a:t>m</a:t>
            </a:r>
            <a:r>
              <a:rPr spc="-114" dirty="0"/>
              <a:t>ples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31358" y="3774440"/>
            <a:ext cx="13042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-"/>
              <a:tabLst>
                <a:tab pos="299085" algn="l"/>
                <a:tab pos="299720" algn="l"/>
              </a:tabLst>
            </a:pPr>
            <a:r>
              <a:rPr sz="18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Wan</a:t>
            </a:r>
            <a:r>
              <a:rPr sz="18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n</a:t>
            </a:r>
            <a:r>
              <a:rPr sz="18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aCry</a:t>
            </a:r>
            <a:endParaRPr sz="1800">
              <a:latin typeface="Lucida Sans Unicode"/>
              <a:cs typeface="Lucida Sans Unicode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Char char="-"/>
              <a:tabLst>
                <a:tab pos="299085" algn="l"/>
                <a:tab pos="299720" algn="l"/>
              </a:tabLst>
            </a:pPr>
            <a:r>
              <a:rPr sz="18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Locky</a:t>
            </a:r>
            <a:endParaRPr sz="1800">
              <a:latin typeface="Lucida Sans Unicode"/>
              <a:cs typeface="Lucida Sans Unicode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Char char="-"/>
              <a:tabLst>
                <a:tab pos="299085" algn="l"/>
                <a:tab pos="299720" algn="l"/>
              </a:tabLst>
            </a:pPr>
            <a:r>
              <a:rPr sz="1800" spc="-50" dirty="0">
                <a:solidFill>
                  <a:srgbClr val="171F21"/>
                </a:solidFill>
                <a:latin typeface="Lucida Sans Unicode"/>
                <a:cs typeface="Lucida Sans Unicode"/>
              </a:rPr>
              <a:t>Petya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9888" y="1278636"/>
            <a:ext cx="2827019" cy="212140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8</a:t>
            </a:fld>
            <a:endParaRPr spc="-3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861" y="666064"/>
            <a:ext cx="6667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Threats</a:t>
            </a:r>
            <a:r>
              <a:rPr spc="-229" dirty="0"/>
              <a:t> </a:t>
            </a:r>
            <a:r>
              <a:rPr spc="-100" dirty="0"/>
              <a:t>Identification</a:t>
            </a:r>
            <a:r>
              <a:rPr spc="-210" dirty="0"/>
              <a:t> </a:t>
            </a:r>
            <a:r>
              <a:rPr spc="-90" dirty="0"/>
              <a:t>and</a:t>
            </a:r>
            <a:r>
              <a:rPr spc="-225" dirty="0"/>
              <a:t> </a:t>
            </a:r>
            <a:r>
              <a:rPr spc="-114" dirty="0"/>
              <a:t>Prevention</a:t>
            </a:r>
            <a:r>
              <a:rPr spc="-204" dirty="0"/>
              <a:t> </a:t>
            </a:r>
            <a:r>
              <a:rPr spc="-80" dirty="0"/>
              <a:t>Tools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b="0" dirty="0">
                <a:solidFill>
                  <a:srgbClr val="00CC9F"/>
                </a:solidFill>
                <a:latin typeface="Cambria Math"/>
                <a:cs typeface="Cambria Math"/>
              </a:rPr>
              <a:t>⦿ </a:t>
            </a:r>
            <a:r>
              <a:rPr b="0" spc="-80" dirty="0">
                <a:solidFill>
                  <a:srgbClr val="00CC9F"/>
                </a:solidFill>
                <a:latin typeface="Cambria Math"/>
                <a:cs typeface="Cambria Math"/>
              </a:rPr>
              <a:t> </a:t>
            </a:r>
            <a:r>
              <a:rPr dirty="0"/>
              <a:t>S</a:t>
            </a:r>
            <a:r>
              <a:rPr spc="5" dirty="0"/>
              <a:t>y</a:t>
            </a:r>
            <a:r>
              <a:rPr spc="-40" dirty="0"/>
              <a:t>stem</a:t>
            </a:r>
            <a:r>
              <a:rPr spc="-185" dirty="0"/>
              <a:t> </a:t>
            </a:r>
            <a:r>
              <a:rPr spc="-60" dirty="0"/>
              <a:t>Ha</a:t>
            </a:r>
            <a:r>
              <a:rPr spc="-55" dirty="0"/>
              <a:t>r</a:t>
            </a:r>
            <a:r>
              <a:rPr spc="-85" dirty="0"/>
              <a:t>deni</a:t>
            </a:r>
            <a:r>
              <a:rPr spc="-105" dirty="0"/>
              <a:t>n</a:t>
            </a:r>
            <a:r>
              <a:rPr spc="65" dirty="0"/>
              <a:t>g</a:t>
            </a:r>
          </a:p>
          <a:p>
            <a:pPr marL="12700" marR="176530">
              <a:lnSpc>
                <a:spcPct val="114999"/>
              </a:lnSpc>
              <a:spcBef>
                <a:spcPts val="50"/>
              </a:spcBef>
            </a:pPr>
            <a:r>
              <a:rPr sz="1600" b="0" spc="-135" dirty="0">
                <a:latin typeface="Lucida Sans Unicode"/>
                <a:cs typeface="Lucida Sans Unicode"/>
              </a:rPr>
              <a:t>The</a:t>
            </a:r>
            <a:r>
              <a:rPr sz="1600" b="0" spc="-145" dirty="0">
                <a:latin typeface="Lucida Sans Unicode"/>
                <a:cs typeface="Lucida Sans Unicode"/>
              </a:rPr>
              <a:t> </a:t>
            </a:r>
            <a:r>
              <a:rPr sz="1600" b="0" spc="-125" dirty="0">
                <a:latin typeface="Lucida Sans Unicode"/>
                <a:cs typeface="Lucida Sans Unicode"/>
              </a:rPr>
              <a:t>proc</a:t>
            </a:r>
            <a:r>
              <a:rPr sz="1600" b="0" spc="-140" dirty="0">
                <a:latin typeface="Lucida Sans Unicode"/>
                <a:cs typeface="Lucida Sans Unicode"/>
              </a:rPr>
              <a:t>e</a:t>
            </a:r>
            <a:r>
              <a:rPr sz="1600" b="0" spc="-75" dirty="0">
                <a:latin typeface="Lucida Sans Unicode"/>
                <a:cs typeface="Lucida Sans Unicode"/>
              </a:rPr>
              <a:t>ss</a:t>
            </a:r>
            <a:r>
              <a:rPr sz="1600" b="0" spc="-135" dirty="0">
                <a:latin typeface="Lucida Sans Unicode"/>
                <a:cs typeface="Lucida Sans Unicode"/>
              </a:rPr>
              <a:t> </a:t>
            </a:r>
            <a:r>
              <a:rPr sz="1600" b="0" spc="-105" dirty="0">
                <a:latin typeface="Lucida Sans Unicode"/>
                <a:cs typeface="Lucida Sans Unicode"/>
              </a:rPr>
              <a:t>of</a:t>
            </a:r>
            <a:r>
              <a:rPr sz="1600" b="0" spc="-155" dirty="0">
                <a:latin typeface="Lucida Sans Unicode"/>
                <a:cs typeface="Lucida Sans Unicode"/>
              </a:rPr>
              <a:t> </a:t>
            </a:r>
            <a:r>
              <a:rPr sz="1600" b="0" spc="-120" dirty="0">
                <a:latin typeface="Lucida Sans Unicode"/>
                <a:cs typeface="Lucida Sans Unicode"/>
              </a:rPr>
              <a:t>securing</a:t>
            </a:r>
            <a:r>
              <a:rPr sz="1600" b="0" spc="-130" dirty="0">
                <a:latin typeface="Lucida Sans Unicode"/>
                <a:cs typeface="Lucida Sans Unicode"/>
              </a:rPr>
              <a:t> </a:t>
            </a:r>
            <a:r>
              <a:rPr sz="1600" b="0" spc="-85" dirty="0">
                <a:latin typeface="Lucida Sans Unicode"/>
                <a:cs typeface="Lucida Sans Unicode"/>
              </a:rPr>
              <a:t>a</a:t>
            </a:r>
            <a:r>
              <a:rPr sz="1600" b="0" spc="-160" dirty="0">
                <a:latin typeface="Lucida Sans Unicode"/>
                <a:cs typeface="Lucida Sans Unicode"/>
              </a:rPr>
              <a:t> </a:t>
            </a:r>
            <a:r>
              <a:rPr sz="1600" b="0" spc="-65" dirty="0">
                <a:latin typeface="Lucida Sans Unicode"/>
                <a:cs typeface="Lucida Sans Unicode"/>
              </a:rPr>
              <a:t>syst</a:t>
            </a:r>
            <a:r>
              <a:rPr sz="1600" b="0" spc="-125" dirty="0">
                <a:latin typeface="Lucida Sans Unicode"/>
                <a:cs typeface="Lucida Sans Unicode"/>
              </a:rPr>
              <a:t>em</a:t>
            </a:r>
            <a:r>
              <a:rPr sz="1600" b="0" spc="-130" dirty="0">
                <a:latin typeface="Lucida Sans Unicode"/>
                <a:cs typeface="Lucida Sans Unicode"/>
              </a:rPr>
              <a:t> </a:t>
            </a:r>
            <a:r>
              <a:rPr sz="1600" b="0" spc="-95" dirty="0">
                <a:latin typeface="Lucida Sans Unicode"/>
                <a:cs typeface="Lucida Sans Unicode"/>
              </a:rPr>
              <a:t>by  </a:t>
            </a:r>
            <a:r>
              <a:rPr sz="1600" b="0" spc="-110" dirty="0">
                <a:latin typeface="Lucida Sans Unicode"/>
                <a:cs typeface="Lucida Sans Unicode"/>
              </a:rPr>
              <a:t>re</a:t>
            </a:r>
            <a:r>
              <a:rPr sz="1600" b="0" spc="-150" dirty="0">
                <a:latin typeface="Lucida Sans Unicode"/>
                <a:cs typeface="Lucida Sans Unicode"/>
              </a:rPr>
              <a:t>d</a:t>
            </a:r>
            <a:r>
              <a:rPr sz="1600" b="0" spc="-140" dirty="0">
                <a:latin typeface="Lucida Sans Unicode"/>
                <a:cs typeface="Lucida Sans Unicode"/>
              </a:rPr>
              <a:t>ucing</a:t>
            </a:r>
            <a:r>
              <a:rPr sz="1600" b="0" spc="-130" dirty="0">
                <a:latin typeface="Lucida Sans Unicode"/>
                <a:cs typeface="Lucida Sans Unicode"/>
              </a:rPr>
              <a:t> </a:t>
            </a:r>
            <a:r>
              <a:rPr sz="1600" b="0" spc="-75" dirty="0">
                <a:latin typeface="Lucida Sans Unicode"/>
                <a:cs typeface="Lucida Sans Unicode"/>
              </a:rPr>
              <a:t>its</a:t>
            </a:r>
            <a:r>
              <a:rPr sz="1600" b="0" spc="-145" dirty="0">
                <a:latin typeface="Lucida Sans Unicode"/>
                <a:cs typeface="Lucida Sans Unicode"/>
              </a:rPr>
              <a:t> </a:t>
            </a:r>
            <a:r>
              <a:rPr sz="1600" b="0" spc="-110" dirty="0">
                <a:latin typeface="Lucida Sans Unicode"/>
                <a:cs typeface="Lucida Sans Unicode"/>
              </a:rPr>
              <a:t>su</a:t>
            </a:r>
            <a:r>
              <a:rPr sz="1600" b="0" spc="-95" dirty="0">
                <a:latin typeface="Lucida Sans Unicode"/>
                <a:cs typeface="Lucida Sans Unicode"/>
              </a:rPr>
              <a:t>rface</a:t>
            </a:r>
            <a:r>
              <a:rPr sz="1600" b="0" spc="-150" dirty="0">
                <a:latin typeface="Lucida Sans Unicode"/>
                <a:cs typeface="Lucida Sans Unicode"/>
              </a:rPr>
              <a:t> </a:t>
            </a:r>
            <a:r>
              <a:rPr sz="1600" b="0" spc="-105" dirty="0">
                <a:latin typeface="Lucida Sans Unicode"/>
                <a:cs typeface="Lucida Sans Unicode"/>
              </a:rPr>
              <a:t>of</a:t>
            </a:r>
            <a:r>
              <a:rPr sz="1600" b="0" spc="-155" dirty="0">
                <a:latin typeface="Lucida Sans Unicode"/>
                <a:cs typeface="Lucida Sans Unicode"/>
              </a:rPr>
              <a:t> </a:t>
            </a:r>
            <a:r>
              <a:rPr sz="1600" b="0" spc="-105" dirty="0">
                <a:latin typeface="Lucida Sans Unicode"/>
                <a:cs typeface="Lucida Sans Unicode"/>
              </a:rPr>
              <a:t>vulnerabilit</a:t>
            </a:r>
            <a:r>
              <a:rPr sz="1600" b="0" spc="-70" dirty="0">
                <a:latin typeface="Lucida Sans Unicode"/>
                <a:cs typeface="Lucida Sans Unicode"/>
              </a:rPr>
              <a:t>y</a:t>
            </a: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Lucida Sans Unicode"/>
              <a:cs typeface="Lucida Sans Unicode"/>
            </a:endParaRPr>
          </a:p>
          <a:p>
            <a:pPr marL="12700">
              <a:lnSpc>
                <a:spcPts val="1864"/>
              </a:lnSpc>
            </a:pPr>
            <a:r>
              <a:rPr sz="1600" b="0" spc="-120" dirty="0">
                <a:latin typeface="Lucida Sans Unicode"/>
                <a:cs typeface="Lucida Sans Unicode"/>
              </a:rPr>
              <a:t>Examples:</a:t>
            </a:r>
            <a:endParaRPr sz="1600">
              <a:latin typeface="Lucida Sans Unicode"/>
              <a:cs typeface="Lucida Sans Unicode"/>
            </a:endParaRPr>
          </a:p>
          <a:p>
            <a:pPr marL="367665" indent="-355600">
              <a:lnSpc>
                <a:spcPts val="2250"/>
              </a:lnSpc>
              <a:buClr>
                <a:srgbClr val="00CC9F"/>
              </a:buClr>
              <a:buSzPct val="125000"/>
              <a:buChar char="-"/>
              <a:tabLst>
                <a:tab pos="367665" algn="l"/>
                <a:tab pos="368300" algn="l"/>
              </a:tabLst>
            </a:pPr>
            <a:r>
              <a:rPr sz="1600" b="0" spc="-110" dirty="0">
                <a:latin typeface="Lucida Sans Unicode"/>
                <a:cs typeface="Lucida Sans Unicode"/>
              </a:rPr>
              <a:t>Dis</a:t>
            </a:r>
            <a:r>
              <a:rPr sz="1600" b="0" spc="-114" dirty="0">
                <a:latin typeface="Lucida Sans Unicode"/>
                <a:cs typeface="Lucida Sans Unicode"/>
              </a:rPr>
              <a:t>a</a:t>
            </a:r>
            <a:r>
              <a:rPr sz="1600" b="0" spc="-120" dirty="0">
                <a:latin typeface="Lucida Sans Unicode"/>
                <a:cs typeface="Lucida Sans Unicode"/>
              </a:rPr>
              <a:t>ble</a:t>
            </a:r>
            <a:r>
              <a:rPr sz="1600" b="0" spc="-135" dirty="0">
                <a:latin typeface="Lucida Sans Unicode"/>
                <a:cs typeface="Lucida Sans Unicode"/>
              </a:rPr>
              <a:t> </a:t>
            </a:r>
            <a:r>
              <a:rPr sz="1600" b="0" spc="-130" dirty="0">
                <a:latin typeface="Lucida Sans Unicode"/>
                <a:cs typeface="Lucida Sans Unicode"/>
              </a:rPr>
              <a:t>unus</a:t>
            </a:r>
            <a:r>
              <a:rPr sz="1600" b="0" spc="-125" dirty="0">
                <a:latin typeface="Lucida Sans Unicode"/>
                <a:cs typeface="Lucida Sans Unicode"/>
              </a:rPr>
              <a:t>ed</a:t>
            </a:r>
            <a:r>
              <a:rPr sz="1600" b="0" spc="-145" dirty="0">
                <a:latin typeface="Lucida Sans Unicode"/>
                <a:cs typeface="Lucida Sans Unicode"/>
              </a:rPr>
              <a:t> </a:t>
            </a:r>
            <a:r>
              <a:rPr sz="1600" b="0" spc="-90" dirty="0">
                <a:latin typeface="Lucida Sans Unicode"/>
                <a:cs typeface="Lucida Sans Unicode"/>
              </a:rPr>
              <a:t>services</a:t>
            </a:r>
            <a:r>
              <a:rPr sz="1600" b="0" spc="-114" dirty="0">
                <a:latin typeface="Lucida Sans Unicode"/>
                <a:cs typeface="Lucida Sans Unicode"/>
              </a:rPr>
              <a:t> </a:t>
            </a:r>
            <a:r>
              <a:rPr sz="1600" b="0" spc="-130" dirty="0">
                <a:latin typeface="Lucida Sans Unicode"/>
                <a:cs typeface="Lucida Sans Unicode"/>
              </a:rPr>
              <a:t>and</a:t>
            </a:r>
            <a:r>
              <a:rPr sz="1600" b="0" spc="-145" dirty="0">
                <a:latin typeface="Lucida Sans Unicode"/>
                <a:cs typeface="Lucida Sans Unicode"/>
              </a:rPr>
              <a:t> </a:t>
            </a:r>
            <a:r>
              <a:rPr sz="1600" b="0" spc="-105" dirty="0">
                <a:latin typeface="Lucida Sans Unicode"/>
                <a:cs typeface="Lucida Sans Unicode"/>
              </a:rPr>
              <a:t>ports</a:t>
            </a:r>
            <a:endParaRPr sz="1600">
              <a:latin typeface="Lucida Sans Unicode"/>
              <a:cs typeface="Lucida Sans Unicode"/>
            </a:endParaRPr>
          </a:p>
          <a:p>
            <a:pPr marL="367665" indent="-355600">
              <a:lnSpc>
                <a:spcPts val="2210"/>
              </a:lnSpc>
              <a:buClr>
                <a:srgbClr val="00CC9F"/>
              </a:buClr>
              <a:buSzPct val="125000"/>
              <a:buChar char="-"/>
              <a:tabLst>
                <a:tab pos="367665" algn="l"/>
                <a:tab pos="368300" algn="l"/>
              </a:tabLst>
            </a:pPr>
            <a:r>
              <a:rPr sz="1600" b="0" spc="-125" dirty="0">
                <a:latin typeface="Lucida Sans Unicode"/>
                <a:cs typeface="Lucida Sans Unicode"/>
              </a:rPr>
              <a:t>Only</a:t>
            </a:r>
            <a:r>
              <a:rPr sz="1600" b="0" spc="-155" dirty="0">
                <a:latin typeface="Lucida Sans Unicode"/>
                <a:cs typeface="Lucida Sans Unicode"/>
              </a:rPr>
              <a:t> </a:t>
            </a:r>
            <a:r>
              <a:rPr sz="1600" b="0" spc="-80" dirty="0">
                <a:latin typeface="Lucida Sans Unicode"/>
                <a:cs typeface="Lucida Sans Unicode"/>
              </a:rPr>
              <a:t>i</a:t>
            </a:r>
            <a:r>
              <a:rPr sz="1600" b="0" spc="-180" dirty="0">
                <a:latin typeface="Lucida Sans Unicode"/>
                <a:cs typeface="Lucida Sans Unicode"/>
              </a:rPr>
              <a:t>n</a:t>
            </a:r>
            <a:r>
              <a:rPr sz="1600" b="0" spc="-60" dirty="0">
                <a:latin typeface="Lucida Sans Unicode"/>
                <a:cs typeface="Lucida Sans Unicode"/>
              </a:rPr>
              <a:t>st</a:t>
            </a:r>
            <a:r>
              <a:rPr sz="1600" b="0" spc="-120" dirty="0">
                <a:latin typeface="Lucida Sans Unicode"/>
                <a:cs typeface="Lucida Sans Unicode"/>
              </a:rPr>
              <a:t>a</a:t>
            </a:r>
            <a:r>
              <a:rPr sz="1600" b="0" spc="-60" dirty="0">
                <a:latin typeface="Lucida Sans Unicode"/>
                <a:cs typeface="Lucida Sans Unicode"/>
              </a:rPr>
              <a:t>l</a:t>
            </a:r>
            <a:r>
              <a:rPr sz="1600" b="0" spc="-95" dirty="0">
                <a:latin typeface="Lucida Sans Unicode"/>
                <a:cs typeface="Lucida Sans Unicode"/>
              </a:rPr>
              <a:t>l</a:t>
            </a:r>
            <a:r>
              <a:rPr sz="1600" b="0" spc="-135" dirty="0">
                <a:latin typeface="Lucida Sans Unicode"/>
                <a:cs typeface="Lucida Sans Unicode"/>
              </a:rPr>
              <a:t> </a:t>
            </a:r>
            <a:r>
              <a:rPr sz="1600" b="0" spc="-145" dirty="0">
                <a:latin typeface="Lucida Sans Unicode"/>
                <a:cs typeface="Lucida Sans Unicode"/>
              </a:rPr>
              <a:t>n</a:t>
            </a:r>
            <a:r>
              <a:rPr sz="1600" b="0" spc="-110" dirty="0">
                <a:latin typeface="Lucida Sans Unicode"/>
                <a:cs typeface="Lucida Sans Unicode"/>
              </a:rPr>
              <a:t>ee</a:t>
            </a:r>
            <a:r>
              <a:rPr sz="1600" b="0" spc="-135" dirty="0">
                <a:latin typeface="Lucida Sans Unicode"/>
                <a:cs typeface="Lucida Sans Unicode"/>
              </a:rPr>
              <a:t>d</a:t>
            </a:r>
            <a:r>
              <a:rPr sz="1600" b="0" spc="-125" dirty="0">
                <a:latin typeface="Lucida Sans Unicode"/>
                <a:cs typeface="Lucida Sans Unicode"/>
              </a:rPr>
              <a:t>ed</a:t>
            </a:r>
            <a:r>
              <a:rPr sz="1600" b="0" spc="-110" dirty="0">
                <a:latin typeface="Lucida Sans Unicode"/>
                <a:cs typeface="Lucida Sans Unicode"/>
              </a:rPr>
              <a:t> </a:t>
            </a:r>
            <a:r>
              <a:rPr sz="1600" b="0" spc="-130" dirty="0">
                <a:latin typeface="Lucida Sans Unicode"/>
                <a:cs typeface="Lucida Sans Unicode"/>
              </a:rPr>
              <a:t>appl</a:t>
            </a:r>
            <a:r>
              <a:rPr sz="1600" b="0" spc="-90" dirty="0">
                <a:latin typeface="Lucida Sans Unicode"/>
                <a:cs typeface="Lucida Sans Unicode"/>
              </a:rPr>
              <a:t>icat</a:t>
            </a:r>
            <a:r>
              <a:rPr sz="1600" b="0" spc="-120" dirty="0">
                <a:latin typeface="Lucida Sans Unicode"/>
                <a:cs typeface="Lucida Sans Unicode"/>
              </a:rPr>
              <a:t>io</a:t>
            </a:r>
            <a:r>
              <a:rPr sz="1600" b="0" spc="-170" dirty="0">
                <a:latin typeface="Lucida Sans Unicode"/>
                <a:cs typeface="Lucida Sans Unicode"/>
              </a:rPr>
              <a:t>n</a:t>
            </a:r>
            <a:r>
              <a:rPr sz="1600" b="0" spc="-75" dirty="0">
                <a:latin typeface="Lucida Sans Unicode"/>
                <a:cs typeface="Lucida Sans Unicode"/>
              </a:rPr>
              <a:t>s</a:t>
            </a:r>
            <a:endParaRPr sz="1600">
              <a:latin typeface="Lucida Sans Unicode"/>
              <a:cs typeface="Lucida Sans Unicode"/>
            </a:endParaRPr>
          </a:p>
          <a:p>
            <a:pPr marL="367665" marR="640715" indent="-355600">
              <a:lnSpc>
                <a:spcPts val="2210"/>
              </a:lnSpc>
              <a:spcBef>
                <a:spcPts val="140"/>
              </a:spcBef>
              <a:buClr>
                <a:srgbClr val="00CC9F"/>
              </a:buClr>
              <a:buSzPct val="125000"/>
              <a:buChar char="-"/>
              <a:tabLst>
                <a:tab pos="367665" algn="l"/>
                <a:tab pos="368300" algn="l"/>
              </a:tabLst>
            </a:pPr>
            <a:r>
              <a:rPr sz="1600" b="0" spc="-70" dirty="0">
                <a:latin typeface="Lucida Sans Unicode"/>
                <a:cs typeface="Lucida Sans Unicode"/>
              </a:rPr>
              <a:t>System</a:t>
            </a:r>
            <a:r>
              <a:rPr sz="1600" b="0" spc="-140" dirty="0">
                <a:latin typeface="Lucida Sans Unicode"/>
                <a:cs typeface="Lucida Sans Unicode"/>
              </a:rPr>
              <a:t> </a:t>
            </a:r>
            <a:r>
              <a:rPr sz="1600" b="0" spc="-130" dirty="0">
                <a:latin typeface="Lucida Sans Unicode"/>
                <a:cs typeface="Lucida Sans Unicode"/>
              </a:rPr>
              <a:t>upda</a:t>
            </a:r>
            <a:r>
              <a:rPr sz="1600" b="0" spc="-75" dirty="0">
                <a:latin typeface="Lucida Sans Unicode"/>
                <a:cs typeface="Lucida Sans Unicode"/>
              </a:rPr>
              <a:t>t</a:t>
            </a:r>
            <a:r>
              <a:rPr sz="1600" b="0" spc="-80" dirty="0">
                <a:latin typeface="Lucida Sans Unicode"/>
                <a:cs typeface="Lucida Sans Unicode"/>
              </a:rPr>
              <a:t>es</a:t>
            </a:r>
            <a:r>
              <a:rPr sz="1600" b="0" spc="-140" dirty="0">
                <a:latin typeface="Lucida Sans Unicode"/>
                <a:cs typeface="Lucida Sans Unicode"/>
              </a:rPr>
              <a:t> </a:t>
            </a:r>
            <a:r>
              <a:rPr sz="1600" b="0" spc="-130" dirty="0">
                <a:latin typeface="Lucida Sans Unicode"/>
                <a:cs typeface="Lucida Sans Unicode"/>
              </a:rPr>
              <a:t>and</a:t>
            </a:r>
            <a:r>
              <a:rPr sz="1600" b="0" spc="-155" dirty="0">
                <a:latin typeface="Lucida Sans Unicode"/>
                <a:cs typeface="Lucida Sans Unicode"/>
              </a:rPr>
              <a:t> </a:t>
            </a:r>
            <a:r>
              <a:rPr sz="1600" b="0" spc="-100" dirty="0">
                <a:latin typeface="Lucida Sans Unicode"/>
                <a:cs typeface="Lucida Sans Unicode"/>
              </a:rPr>
              <a:t>pat</a:t>
            </a:r>
            <a:r>
              <a:rPr sz="1600" b="0" spc="-105" dirty="0">
                <a:latin typeface="Lucida Sans Unicode"/>
                <a:cs typeface="Lucida Sans Unicode"/>
              </a:rPr>
              <a:t>ch  </a:t>
            </a:r>
            <a:r>
              <a:rPr sz="1600" b="0" spc="-120" dirty="0">
                <a:latin typeface="Lucida Sans Unicode"/>
                <a:cs typeface="Lucida Sans Unicode"/>
              </a:rPr>
              <a:t>management</a:t>
            </a:r>
            <a:endParaRPr sz="1600">
              <a:latin typeface="Lucida Sans Unicode"/>
              <a:cs typeface="Lucida Sans Unicode"/>
            </a:endParaRPr>
          </a:p>
          <a:p>
            <a:pPr marL="367665" indent="-355600">
              <a:lnSpc>
                <a:spcPts val="2070"/>
              </a:lnSpc>
              <a:buClr>
                <a:srgbClr val="00CC9F"/>
              </a:buClr>
              <a:buSzPct val="125000"/>
              <a:buChar char="-"/>
              <a:tabLst>
                <a:tab pos="367665" algn="l"/>
                <a:tab pos="368300" algn="l"/>
              </a:tabLst>
            </a:pPr>
            <a:r>
              <a:rPr sz="1600" b="0" spc="-90" dirty="0">
                <a:latin typeface="Lucida Sans Unicode"/>
                <a:cs typeface="Lucida Sans Unicode"/>
              </a:rPr>
              <a:t>Session</a:t>
            </a:r>
            <a:r>
              <a:rPr sz="1600" b="0" spc="-120" dirty="0">
                <a:latin typeface="Lucida Sans Unicode"/>
                <a:cs typeface="Lucida Sans Unicode"/>
              </a:rPr>
              <a:t> </a:t>
            </a:r>
            <a:r>
              <a:rPr sz="1600" b="0" spc="-100" dirty="0">
                <a:latin typeface="Lucida Sans Unicode"/>
                <a:cs typeface="Lucida Sans Unicode"/>
              </a:rPr>
              <a:t>time</a:t>
            </a:r>
            <a:r>
              <a:rPr sz="1600" b="0" spc="-235" dirty="0">
                <a:latin typeface="Lucida Sans Unicode"/>
                <a:cs typeface="Lucida Sans Unicode"/>
              </a:rPr>
              <a:t>-</a:t>
            </a:r>
            <a:r>
              <a:rPr sz="1600" b="0" spc="-110" dirty="0">
                <a:latin typeface="Lucida Sans Unicode"/>
                <a:cs typeface="Lucida Sans Unicode"/>
              </a:rPr>
              <a:t>out</a:t>
            </a:r>
            <a:endParaRPr sz="1600">
              <a:latin typeface="Lucida Sans Unicode"/>
              <a:cs typeface="Lucida Sans Unicode"/>
            </a:endParaRPr>
          </a:p>
          <a:p>
            <a:pPr marL="367665" indent="-355600">
              <a:lnSpc>
                <a:spcPts val="2305"/>
              </a:lnSpc>
              <a:buClr>
                <a:srgbClr val="00CC9F"/>
              </a:buClr>
              <a:buSzPct val="125000"/>
              <a:buChar char="-"/>
              <a:tabLst>
                <a:tab pos="367665" algn="l"/>
                <a:tab pos="368300" algn="l"/>
              </a:tabLst>
            </a:pPr>
            <a:r>
              <a:rPr sz="1600" b="0" spc="-15" dirty="0">
                <a:latin typeface="Lucida Sans Unicode"/>
                <a:cs typeface="Lucida Sans Unicode"/>
              </a:rPr>
              <a:t>Pa</a:t>
            </a:r>
            <a:r>
              <a:rPr sz="1600" b="0" spc="-95" dirty="0">
                <a:latin typeface="Lucida Sans Unicode"/>
                <a:cs typeface="Lucida Sans Unicode"/>
              </a:rPr>
              <a:t>ssword</a:t>
            </a:r>
            <a:r>
              <a:rPr sz="1600" b="0" spc="-120" dirty="0">
                <a:latin typeface="Lucida Sans Unicode"/>
                <a:cs typeface="Lucida Sans Unicode"/>
              </a:rPr>
              <a:t> </a:t>
            </a:r>
            <a:r>
              <a:rPr sz="1600" b="0" spc="-125" dirty="0">
                <a:latin typeface="Lucida Sans Unicode"/>
                <a:cs typeface="Lucida Sans Unicode"/>
              </a:rPr>
              <a:t>manag</a:t>
            </a:r>
            <a:r>
              <a:rPr sz="1600" b="0" spc="-114" dirty="0">
                <a:latin typeface="Lucida Sans Unicode"/>
                <a:cs typeface="Lucida Sans Unicode"/>
              </a:rPr>
              <a:t>e</a:t>
            </a:r>
            <a:r>
              <a:rPr sz="1600" b="0" spc="-135" dirty="0">
                <a:latin typeface="Lucida Sans Unicode"/>
                <a:cs typeface="Lucida Sans Unicode"/>
              </a:rPr>
              <a:t>me</a:t>
            </a:r>
            <a:r>
              <a:rPr sz="1600" b="0" spc="-125" dirty="0">
                <a:latin typeface="Lucida Sans Unicode"/>
                <a:cs typeface="Lucida Sans Unicode"/>
              </a:rPr>
              <a:t>n</a:t>
            </a:r>
            <a:r>
              <a:rPr sz="1600" b="0" spc="-40" dirty="0">
                <a:latin typeface="Lucida Sans Unicode"/>
                <a:cs typeface="Lucida Sans Unicode"/>
              </a:rPr>
              <a:t>t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b="0" dirty="0">
                <a:solidFill>
                  <a:srgbClr val="00CC9F"/>
                </a:solidFill>
                <a:latin typeface="Cambria Math"/>
                <a:cs typeface="Cambria Math"/>
              </a:rPr>
              <a:t>⦿ </a:t>
            </a:r>
            <a:r>
              <a:rPr b="0" spc="-80" dirty="0">
                <a:solidFill>
                  <a:srgbClr val="00CC9F"/>
                </a:solidFill>
                <a:latin typeface="Cambria Math"/>
                <a:cs typeface="Cambria Math"/>
              </a:rPr>
              <a:t> </a:t>
            </a:r>
            <a:r>
              <a:rPr spc="-65" dirty="0"/>
              <a:t>Sec</a:t>
            </a:r>
            <a:r>
              <a:rPr spc="-85" dirty="0"/>
              <a:t>u</a:t>
            </a:r>
            <a:r>
              <a:rPr spc="-80" dirty="0"/>
              <a:t>rity</a:t>
            </a:r>
            <a:r>
              <a:rPr spc="-180" dirty="0"/>
              <a:t> </a:t>
            </a:r>
            <a:r>
              <a:rPr spc="-40" dirty="0"/>
              <a:t>Solutions</a:t>
            </a:r>
          </a:p>
          <a:p>
            <a:pPr marL="12700" marR="5080">
              <a:lnSpc>
                <a:spcPct val="114999"/>
              </a:lnSpc>
              <a:spcBef>
                <a:spcPts val="50"/>
              </a:spcBef>
            </a:pPr>
            <a:r>
              <a:rPr sz="1600" b="0" spc="-130" dirty="0">
                <a:latin typeface="Lucida Sans Unicode"/>
                <a:cs typeface="Lucida Sans Unicode"/>
              </a:rPr>
              <a:t>Tec</a:t>
            </a:r>
            <a:r>
              <a:rPr sz="1600" b="0" spc="-150" dirty="0">
                <a:latin typeface="Lucida Sans Unicode"/>
                <a:cs typeface="Lucida Sans Unicode"/>
              </a:rPr>
              <a:t>h</a:t>
            </a:r>
            <a:r>
              <a:rPr sz="1600" b="0" spc="-145" dirty="0">
                <a:latin typeface="Lucida Sans Unicode"/>
                <a:cs typeface="Lucida Sans Unicode"/>
              </a:rPr>
              <a:t>n</a:t>
            </a:r>
            <a:r>
              <a:rPr sz="1600" b="0" spc="-135" dirty="0">
                <a:latin typeface="Lucida Sans Unicode"/>
                <a:cs typeface="Lucida Sans Unicode"/>
              </a:rPr>
              <a:t>olo</a:t>
            </a:r>
            <a:r>
              <a:rPr sz="1600" b="0" spc="-175" dirty="0">
                <a:latin typeface="Lucida Sans Unicode"/>
                <a:cs typeface="Lucida Sans Unicode"/>
              </a:rPr>
              <a:t>g</a:t>
            </a:r>
            <a:r>
              <a:rPr sz="1600" b="0" spc="-110" dirty="0">
                <a:latin typeface="Lucida Sans Unicode"/>
                <a:cs typeface="Lucida Sans Unicode"/>
              </a:rPr>
              <a:t>i</a:t>
            </a:r>
            <a:r>
              <a:rPr sz="1600" b="0" spc="-105" dirty="0">
                <a:latin typeface="Lucida Sans Unicode"/>
                <a:cs typeface="Lucida Sans Unicode"/>
              </a:rPr>
              <a:t>cal</a:t>
            </a:r>
            <a:r>
              <a:rPr sz="1600" b="0" spc="-95" dirty="0">
                <a:latin typeface="Lucida Sans Unicode"/>
                <a:cs typeface="Lucida Sans Unicode"/>
              </a:rPr>
              <a:t> </a:t>
            </a:r>
            <a:r>
              <a:rPr sz="1600" b="0" spc="-100" dirty="0">
                <a:latin typeface="Lucida Sans Unicode"/>
                <a:cs typeface="Lucida Sans Unicode"/>
              </a:rPr>
              <a:t>tools</a:t>
            </a:r>
            <a:r>
              <a:rPr sz="1600" b="0" spc="-135" dirty="0">
                <a:latin typeface="Lucida Sans Unicode"/>
                <a:cs typeface="Lucida Sans Unicode"/>
              </a:rPr>
              <a:t> </a:t>
            </a:r>
            <a:r>
              <a:rPr sz="1600" b="0" spc="-130" dirty="0">
                <a:latin typeface="Lucida Sans Unicode"/>
                <a:cs typeface="Lucida Sans Unicode"/>
              </a:rPr>
              <a:t>and</a:t>
            </a:r>
            <a:r>
              <a:rPr sz="1600" b="0" spc="-145" dirty="0">
                <a:latin typeface="Lucida Sans Unicode"/>
                <a:cs typeface="Lucida Sans Unicode"/>
              </a:rPr>
              <a:t> </a:t>
            </a:r>
            <a:r>
              <a:rPr sz="1600" b="0" spc="-90" dirty="0">
                <a:latin typeface="Lucida Sans Unicode"/>
                <a:cs typeface="Lucida Sans Unicode"/>
              </a:rPr>
              <a:t>services</a:t>
            </a:r>
            <a:r>
              <a:rPr sz="1600" b="0" spc="-125" dirty="0">
                <a:latin typeface="Lucida Sans Unicode"/>
                <a:cs typeface="Lucida Sans Unicode"/>
              </a:rPr>
              <a:t> </a:t>
            </a:r>
            <a:r>
              <a:rPr sz="1600" b="0" spc="-70" dirty="0">
                <a:latin typeface="Lucida Sans Unicode"/>
                <a:cs typeface="Lucida Sans Unicode"/>
              </a:rPr>
              <a:t>that  </a:t>
            </a:r>
            <a:r>
              <a:rPr sz="1600" b="0" spc="-145" dirty="0">
                <a:latin typeface="Lucida Sans Unicode"/>
                <a:cs typeface="Lucida Sans Unicode"/>
              </a:rPr>
              <a:t>h</a:t>
            </a:r>
            <a:r>
              <a:rPr sz="1600" b="0" spc="-120" dirty="0">
                <a:latin typeface="Lucida Sans Unicode"/>
                <a:cs typeface="Lucida Sans Unicode"/>
              </a:rPr>
              <a:t>elp</a:t>
            </a:r>
            <a:r>
              <a:rPr sz="1600" b="0" spc="-140" dirty="0">
                <a:latin typeface="Lucida Sans Unicode"/>
                <a:cs typeface="Lucida Sans Unicode"/>
              </a:rPr>
              <a:t> </a:t>
            </a:r>
            <a:r>
              <a:rPr sz="1600" b="0" spc="-100" dirty="0">
                <a:latin typeface="Lucida Sans Unicode"/>
                <a:cs typeface="Lucida Sans Unicode"/>
              </a:rPr>
              <a:t>protect</a:t>
            </a:r>
            <a:r>
              <a:rPr sz="1600" b="0" spc="-150" dirty="0">
                <a:latin typeface="Lucida Sans Unicode"/>
                <a:cs typeface="Lucida Sans Unicode"/>
              </a:rPr>
              <a:t> </a:t>
            </a:r>
            <a:r>
              <a:rPr sz="1600" b="0" spc="-135" dirty="0">
                <a:latin typeface="Lucida Sans Unicode"/>
                <a:cs typeface="Lucida Sans Unicode"/>
              </a:rPr>
              <a:t>or</a:t>
            </a:r>
            <a:r>
              <a:rPr sz="1600" b="0" spc="-170" dirty="0">
                <a:latin typeface="Lucida Sans Unicode"/>
                <a:cs typeface="Lucida Sans Unicode"/>
              </a:rPr>
              <a:t>g</a:t>
            </a:r>
            <a:r>
              <a:rPr sz="1600" b="0" spc="-120" dirty="0">
                <a:latin typeface="Lucida Sans Unicode"/>
                <a:cs typeface="Lucida Sans Unicode"/>
              </a:rPr>
              <a:t>aniz</a:t>
            </a:r>
            <a:r>
              <a:rPr sz="1600" b="0" spc="-125" dirty="0">
                <a:latin typeface="Lucida Sans Unicode"/>
                <a:cs typeface="Lucida Sans Unicode"/>
              </a:rPr>
              <a:t>a</a:t>
            </a:r>
            <a:r>
              <a:rPr sz="1600" b="0" spc="-100" dirty="0">
                <a:latin typeface="Lucida Sans Unicode"/>
                <a:cs typeface="Lucida Sans Unicode"/>
              </a:rPr>
              <a:t>tio</a:t>
            </a:r>
            <a:r>
              <a:rPr sz="1600" b="0" spc="-145" dirty="0">
                <a:latin typeface="Lucida Sans Unicode"/>
                <a:cs typeface="Lucida Sans Unicode"/>
              </a:rPr>
              <a:t>n</a:t>
            </a:r>
            <a:r>
              <a:rPr sz="1600" b="0" spc="-75" dirty="0">
                <a:latin typeface="Lucida Sans Unicode"/>
                <a:cs typeface="Lucida Sans Unicode"/>
              </a:rPr>
              <a:t>s</a:t>
            </a:r>
            <a:r>
              <a:rPr sz="1600" b="0" spc="-114" dirty="0">
                <a:latin typeface="Lucida Sans Unicode"/>
                <a:cs typeface="Lucida Sans Unicode"/>
              </a:rPr>
              <a:t> </a:t>
            </a:r>
            <a:r>
              <a:rPr sz="1600" b="0" spc="-95" dirty="0">
                <a:latin typeface="Lucida Sans Unicode"/>
                <a:cs typeface="Lucida Sans Unicode"/>
              </a:rPr>
              <a:t>against  c</a:t>
            </a:r>
            <a:r>
              <a:rPr sz="1600" b="0" spc="-100" dirty="0">
                <a:latin typeface="Lucida Sans Unicode"/>
                <a:cs typeface="Lucida Sans Unicode"/>
              </a:rPr>
              <a:t>y</a:t>
            </a:r>
            <a:r>
              <a:rPr sz="1600" b="0" spc="-120" dirty="0">
                <a:latin typeface="Lucida Sans Unicode"/>
                <a:cs typeface="Lucida Sans Unicode"/>
              </a:rPr>
              <a:t>ber</a:t>
            </a:r>
            <a:r>
              <a:rPr sz="1600" b="0" spc="-155" dirty="0">
                <a:latin typeface="Lucida Sans Unicode"/>
                <a:cs typeface="Lucida Sans Unicode"/>
              </a:rPr>
              <a:t> </a:t>
            </a:r>
            <a:r>
              <a:rPr sz="1600" b="0" spc="-65" dirty="0">
                <a:latin typeface="Lucida Sans Unicode"/>
                <a:cs typeface="Lucida Sans Unicode"/>
              </a:rPr>
              <a:t>atta</a:t>
            </a:r>
            <a:r>
              <a:rPr sz="1600" b="0" spc="-125" dirty="0">
                <a:latin typeface="Lucida Sans Unicode"/>
                <a:cs typeface="Lucida Sans Unicode"/>
              </a:rPr>
              <a:t>cks</a:t>
            </a: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Lucida Sans Unicode"/>
              <a:cs typeface="Lucida Sans Unicode"/>
            </a:endParaRPr>
          </a:p>
          <a:p>
            <a:pPr marL="12700">
              <a:lnSpc>
                <a:spcPts val="1864"/>
              </a:lnSpc>
            </a:pPr>
            <a:r>
              <a:rPr sz="1600" b="0" spc="-120" dirty="0">
                <a:latin typeface="Lucida Sans Unicode"/>
                <a:cs typeface="Lucida Sans Unicode"/>
              </a:rPr>
              <a:t>Examples:</a:t>
            </a:r>
            <a:endParaRPr sz="1600">
              <a:latin typeface="Lucida Sans Unicode"/>
              <a:cs typeface="Lucida Sans Unicode"/>
            </a:endParaRPr>
          </a:p>
          <a:p>
            <a:pPr marL="367665" indent="-355600">
              <a:lnSpc>
                <a:spcPts val="2250"/>
              </a:lnSpc>
              <a:buClr>
                <a:srgbClr val="00CC9F"/>
              </a:buClr>
              <a:buSzPct val="125000"/>
              <a:buChar char="-"/>
              <a:tabLst>
                <a:tab pos="367665" algn="l"/>
                <a:tab pos="368300" algn="l"/>
              </a:tabLst>
            </a:pPr>
            <a:r>
              <a:rPr sz="1600" b="0" spc="-60" dirty="0">
                <a:latin typeface="Lucida Sans Unicode"/>
                <a:cs typeface="Lucida Sans Unicode"/>
              </a:rPr>
              <a:t>Fire</a:t>
            </a:r>
            <a:r>
              <a:rPr sz="1600" b="0" spc="-114" dirty="0">
                <a:latin typeface="Lucida Sans Unicode"/>
                <a:cs typeface="Lucida Sans Unicode"/>
              </a:rPr>
              <a:t>w</a:t>
            </a:r>
            <a:r>
              <a:rPr sz="1600" b="0" spc="-120" dirty="0">
                <a:latin typeface="Lucida Sans Unicode"/>
                <a:cs typeface="Lucida Sans Unicode"/>
              </a:rPr>
              <a:t>a</a:t>
            </a:r>
            <a:r>
              <a:rPr sz="1600" b="0" spc="-60" dirty="0">
                <a:latin typeface="Lucida Sans Unicode"/>
                <a:cs typeface="Lucida Sans Unicode"/>
              </a:rPr>
              <a:t>l</a:t>
            </a:r>
            <a:r>
              <a:rPr sz="1600" b="0" spc="-85" dirty="0">
                <a:latin typeface="Lucida Sans Unicode"/>
                <a:cs typeface="Lucida Sans Unicode"/>
              </a:rPr>
              <a:t>ls</a:t>
            </a:r>
            <a:r>
              <a:rPr sz="1600" b="0" spc="-135" dirty="0">
                <a:latin typeface="Lucida Sans Unicode"/>
                <a:cs typeface="Lucida Sans Unicode"/>
              </a:rPr>
              <a:t> </a:t>
            </a:r>
            <a:r>
              <a:rPr sz="1600" b="0" spc="-110" dirty="0">
                <a:latin typeface="Lucida Sans Unicode"/>
                <a:cs typeface="Lucida Sans Unicode"/>
              </a:rPr>
              <a:t>(Host/</a:t>
            </a:r>
            <a:r>
              <a:rPr sz="1600" b="0" spc="-95" dirty="0">
                <a:latin typeface="Lucida Sans Unicode"/>
                <a:cs typeface="Lucida Sans Unicode"/>
              </a:rPr>
              <a:t>Network</a:t>
            </a:r>
            <a:r>
              <a:rPr sz="1600" b="0" spc="-105" dirty="0">
                <a:latin typeface="Lucida Sans Unicode"/>
                <a:cs typeface="Lucida Sans Unicode"/>
              </a:rPr>
              <a:t> </a:t>
            </a:r>
            <a:r>
              <a:rPr sz="1600" b="0" spc="-130" dirty="0">
                <a:latin typeface="Lucida Sans Unicode"/>
                <a:cs typeface="Lucida Sans Unicode"/>
              </a:rPr>
              <a:t>ba</a:t>
            </a:r>
            <a:r>
              <a:rPr sz="1600" b="0" spc="-110" dirty="0">
                <a:latin typeface="Lucida Sans Unicode"/>
                <a:cs typeface="Lucida Sans Unicode"/>
              </a:rPr>
              <a:t>sed)</a:t>
            </a:r>
            <a:endParaRPr sz="1600">
              <a:latin typeface="Lucida Sans Unicode"/>
              <a:cs typeface="Lucida Sans Unicode"/>
            </a:endParaRPr>
          </a:p>
          <a:p>
            <a:pPr marL="367665" indent="-355600">
              <a:lnSpc>
                <a:spcPts val="2210"/>
              </a:lnSpc>
              <a:buClr>
                <a:srgbClr val="00CC9F"/>
              </a:buClr>
              <a:buSzPct val="125000"/>
              <a:buChar char="-"/>
              <a:tabLst>
                <a:tab pos="367665" algn="l"/>
                <a:tab pos="368300" algn="l"/>
              </a:tabLst>
            </a:pPr>
            <a:r>
              <a:rPr sz="1600" b="0" spc="-120" dirty="0">
                <a:latin typeface="Lucida Sans Unicode"/>
                <a:cs typeface="Lucida Sans Unicode"/>
              </a:rPr>
              <a:t>ID</a:t>
            </a:r>
            <a:r>
              <a:rPr sz="1600" b="0" spc="-85" dirty="0">
                <a:latin typeface="Lucida Sans Unicode"/>
                <a:cs typeface="Lucida Sans Unicode"/>
              </a:rPr>
              <a:t>S/I</a:t>
            </a:r>
            <a:r>
              <a:rPr sz="1600" b="0" spc="30" dirty="0">
                <a:latin typeface="Lucida Sans Unicode"/>
                <a:cs typeface="Lucida Sans Unicode"/>
              </a:rPr>
              <a:t>PS</a:t>
            </a:r>
            <a:r>
              <a:rPr sz="1600" b="0" spc="-170" dirty="0">
                <a:latin typeface="Lucida Sans Unicode"/>
                <a:cs typeface="Lucida Sans Unicode"/>
              </a:rPr>
              <a:t> </a:t>
            </a:r>
            <a:r>
              <a:rPr sz="1600" b="0" spc="-110" dirty="0">
                <a:latin typeface="Lucida Sans Unicode"/>
                <a:cs typeface="Lucida Sans Unicode"/>
              </a:rPr>
              <a:t>(Host/</a:t>
            </a:r>
            <a:r>
              <a:rPr sz="1600" b="0" spc="-95" dirty="0">
                <a:latin typeface="Lucida Sans Unicode"/>
                <a:cs typeface="Lucida Sans Unicode"/>
              </a:rPr>
              <a:t>Network</a:t>
            </a:r>
            <a:r>
              <a:rPr sz="1600" b="0" spc="-114" dirty="0">
                <a:latin typeface="Lucida Sans Unicode"/>
                <a:cs typeface="Lucida Sans Unicode"/>
              </a:rPr>
              <a:t> </a:t>
            </a:r>
            <a:r>
              <a:rPr sz="1600" b="0" spc="-130" dirty="0">
                <a:latin typeface="Lucida Sans Unicode"/>
                <a:cs typeface="Lucida Sans Unicode"/>
              </a:rPr>
              <a:t>ba</a:t>
            </a:r>
            <a:r>
              <a:rPr sz="1600" b="0" spc="-110" dirty="0">
                <a:latin typeface="Lucida Sans Unicode"/>
                <a:cs typeface="Lucida Sans Unicode"/>
              </a:rPr>
              <a:t>sed)</a:t>
            </a:r>
            <a:endParaRPr sz="1600">
              <a:latin typeface="Lucida Sans Unicode"/>
              <a:cs typeface="Lucida Sans Unicode"/>
            </a:endParaRPr>
          </a:p>
          <a:p>
            <a:pPr marL="367665" indent="-355600">
              <a:lnSpc>
                <a:spcPts val="2305"/>
              </a:lnSpc>
              <a:buClr>
                <a:srgbClr val="00CC9F"/>
              </a:buClr>
              <a:buSzPct val="125000"/>
              <a:buChar char="-"/>
              <a:tabLst>
                <a:tab pos="367665" algn="l"/>
                <a:tab pos="368300" algn="l"/>
              </a:tabLst>
            </a:pPr>
            <a:r>
              <a:rPr sz="1600" b="0" spc="-130" dirty="0">
                <a:latin typeface="Lucida Sans Unicode"/>
                <a:cs typeface="Lucida Sans Unicode"/>
              </a:rPr>
              <a:t>DL</a:t>
            </a:r>
            <a:r>
              <a:rPr sz="1600" b="0" spc="60" dirty="0">
                <a:latin typeface="Lucida Sans Unicode"/>
                <a:cs typeface="Lucida Sans Unicode"/>
              </a:rPr>
              <a:t>P</a:t>
            </a:r>
            <a:r>
              <a:rPr sz="1600" b="0" spc="-160" dirty="0">
                <a:latin typeface="Lucida Sans Unicode"/>
                <a:cs typeface="Lucida Sans Unicode"/>
              </a:rPr>
              <a:t> </a:t>
            </a:r>
            <a:r>
              <a:rPr sz="1600" b="0" spc="-110" dirty="0">
                <a:latin typeface="Lucida Sans Unicode"/>
                <a:cs typeface="Lucida Sans Unicode"/>
              </a:rPr>
              <a:t>(Host/</a:t>
            </a:r>
            <a:r>
              <a:rPr sz="1600" b="0" spc="-95" dirty="0">
                <a:latin typeface="Lucida Sans Unicode"/>
                <a:cs typeface="Lucida Sans Unicode"/>
              </a:rPr>
              <a:t>Network</a:t>
            </a:r>
            <a:r>
              <a:rPr sz="1600" b="0" spc="-114" dirty="0">
                <a:latin typeface="Lucida Sans Unicode"/>
                <a:cs typeface="Lucida Sans Unicode"/>
              </a:rPr>
              <a:t> </a:t>
            </a:r>
            <a:r>
              <a:rPr sz="1600" b="0" spc="-130" dirty="0">
                <a:latin typeface="Lucida Sans Unicode"/>
                <a:cs typeface="Lucida Sans Unicode"/>
              </a:rPr>
              <a:t>ba</a:t>
            </a:r>
            <a:r>
              <a:rPr sz="1600" b="0" spc="-110" dirty="0">
                <a:latin typeface="Lucida Sans Unicode"/>
                <a:cs typeface="Lucida Sans Unicode"/>
              </a:rPr>
              <a:t>sed)</a:t>
            </a:r>
            <a:endParaRPr sz="16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9283" y="4797554"/>
            <a:ext cx="384822" cy="34594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35" dirty="0"/>
              <a:t>9</a:t>
            </a:fld>
            <a:endParaRPr spc="-3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816</Words>
  <Application>Microsoft Office PowerPoint</Application>
  <PresentationFormat>On-screen Show (16:9)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MT</vt:lpstr>
      <vt:lpstr>Calibri</vt:lpstr>
      <vt:lpstr>Cambria Math</vt:lpstr>
      <vt:lpstr>Lucida Sans Unicode</vt:lpstr>
      <vt:lpstr>Trebuchet MS</vt:lpstr>
      <vt:lpstr>Office Theme</vt:lpstr>
      <vt:lpstr>Domain 4 Agenda</vt:lpstr>
      <vt:lpstr>Threats Sources</vt:lpstr>
      <vt:lpstr>Threats Examples</vt:lpstr>
      <vt:lpstr>Side-Channel attack vs On-Path attack</vt:lpstr>
      <vt:lpstr>Phishing vs Spear Phishing</vt:lpstr>
      <vt:lpstr>Virus vs Worm vs Trojan</vt:lpstr>
      <vt:lpstr>Advanced persistent threat (APT)</vt:lpstr>
      <vt:lpstr>Ransomware</vt:lpstr>
      <vt:lpstr>Threats Identification and Prevention Tools</vt:lpstr>
      <vt:lpstr>Security Solutions to Detect/Prevent attacks</vt:lpstr>
      <vt:lpstr>Security Solutions to Detect/Prevent attacks</vt:lpstr>
      <vt:lpstr>IDS IPS</vt:lpstr>
      <vt:lpstr>Security Solutions to Detect/Prevent attacks</vt:lpstr>
      <vt:lpstr>Security Solutions to Detect/Prevent attacks</vt:lpstr>
      <vt:lpstr>Security Solutions to Detect/Prevent attacks</vt:lpstr>
      <vt:lpstr>Firewalls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4 Agenda</dc:title>
  <cp:lastModifiedBy>Ahmed M. Alamry</cp:lastModifiedBy>
  <cp:revision>1</cp:revision>
  <dcterms:created xsi:type="dcterms:W3CDTF">2024-08-23T21:20:52Z</dcterms:created>
  <dcterms:modified xsi:type="dcterms:W3CDTF">2024-08-25T14:20:15Z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2024-08-23T00:00:00Z</vt:filetime>
  </property>
</Properties>
</file>