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9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761999"/>
            <a:ext cx="599440" cy="4721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624" y="1272539"/>
            <a:ext cx="7181850" cy="34373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484631"/>
            <a:ext cx="7816596" cy="4201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9857" y="1290955"/>
            <a:ext cx="430428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D454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3892297"/>
            <a:ext cx="2168652" cy="125120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6787" y="3933442"/>
            <a:ext cx="2077212" cy="121005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9483" y="269747"/>
            <a:ext cx="4082034" cy="8542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2297"/>
            <a:ext cx="2168652" cy="125120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7" y="3933442"/>
            <a:ext cx="2077212" cy="12100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607" y="423494"/>
            <a:ext cx="576478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501" y="1261696"/>
            <a:ext cx="7460996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D454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657" y="4802376"/>
            <a:ext cx="24701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898" y="0"/>
              <a:ext cx="4118610" cy="5143500"/>
            </a:xfrm>
            <a:custGeom>
              <a:avLst/>
              <a:gdLst/>
              <a:ahLst/>
              <a:cxnLst/>
              <a:rect l="l" t="t" r="r" b="b"/>
              <a:pathLst>
                <a:path w="4118609" h="5143500">
                  <a:moveTo>
                    <a:pt x="0" y="5143500"/>
                  </a:moveTo>
                  <a:lnTo>
                    <a:pt x="4118102" y="5143500"/>
                  </a:lnTo>
                  <a:lnTo>
                    <a:pt x="411810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1952243"/>
              <a:ext cx="3987546" cy="13235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79" y="2024888"/>
            <a:ext cx="3494404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0"/>
              </a:spcBef>
            </a:pP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50"/>
              </a:lnSpc>
            </a:pPr>
            <a:r>
              <a:rPr sz="3200" b="1" spc="-12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15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3200" b="1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891" y="1325879"/>
            <a:ext cx="3605022" cy="8846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0320" y="1398270"/>
            <a:ext cx="311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FFFFFF"/>
                </a:solidFill>
              </a:rPr>
              <a:t>Dom</a:t>
            </a:r>
            <a:r>
              <a:rPr sz="3200" spc="-65" dirty="0">
                <a:solidFill>
                  <a:srgbClr val="FFFFFF"/>
                </a:solidFill>
              </a:rPr>
              <a:t>a</a:t>
            </a:r>
            <a:r>
              <a:rPr sz="3200" spc="-125" dirty="0">
                <a:solidFill>
                  <a:srgbClr val="FFFFFF"/>
                </a:solidFill>
              </a:rPr>
              <a:t>in</a:t>
            </a:r>
            <a:r>
              <a:rPr sz="3200" b="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</a:rPr>
              <a:t>5</a:t>
            </a:r>
            <a:r>
              <a:rPr sz="3200" b="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FFF"/>
                </a:solidFill>
              </a:rPr>
              <a:t>Agen</a:t>
            </a:r>
            <a:r>
              <a:rPr sz="3200" spc="-85" dirty="0">
                <a:solidFill>
                  <a:srgbClr val="FFFFFF"/>
                </a:solidFill>
              </a:rPr>
              <a:t>da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4148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7017" y="1988056"/>
            <a:ext cx="3538854" cy="433070"/>
          </a:xfrm>
          <a:prstGeom prst="rect">
            <a:avLst/>
          </a:prstGeom>
          <a:solidFill>
            <a:srgbClr val="2B373C">
              <a:alpha val="30195"/>
            </a:srgbClr>
          </a:solidFill>
          <a:ln w="25400">
            <a:solidFill>
              <a:srgbClr val="3DF38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250" y="2457072"/>
            <a:ext cx="2778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sz="17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7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ndersta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7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Syst</a:t>
            </a:r>
            <a:r>
              <a:rPr sz="17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0032" y="2665858"/>
            <a:ext cx="9690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Hardening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5250" y="3079243"/>
            <a:ext cx="3888104" cy="1115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7100" marR="605790" indent="-915035">
              <a:lnSpc>
                <a:spcPts val="1639"/>
              </a:lnSpc>
              <a:spcBef>
                <a:spcPts val="49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 </a:t>
            </a:r>
            <a:r>
              <a:rPr sz="1700" spc="-5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7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Policies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ts val="1839"/>
              </a:lnSpc>
              <a:spcBef>
                <a:spcPts val="123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4: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Awareness</a:t>
            </a:r>
            <a:endParaRPr sz="1700">
              <a:latin typeface="Lucida Sans Unicode"/>
              <a:cs typeface="Lucida Sans Unicode"/>
            </a:endParaRPr>
          </a:p>
          <a:p>
            <a:pPr marL="927100">
              <a:lnSpc>
                <a:spcPts val="1839"/>
              </a:lnSpc>
            </a:pPr>
            <a:r>
              <a:rPr sz="1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8476" y="1810513"/>
            <a:ext cx="5335905" cy="3333115"/>
            <a:chOff x="3808476" y="1810513"/>
            <a:chExt cx="5335905" cy="3333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9284" y="4797554"/>
              <a:ext cx="384822" cy="345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476" y="1810513"/>
              <a:ext cx="5009387" cy="224942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1239" y="656844"/>
            <a:ext cx="5770626" cy="854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4792" y="733806"/>
            <a:ext cx="5306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/>
              <a:t>Event</a:t>
            </a:r>
            <a:r>
              <a:rPr sz="3200" b="0" spc="-100" dirty="0">
                <a:latin typeface="Times New Roman"/>
                <a:cs typeface="Times New Roman"/>
              </a:rPr>
              <a:t> </a:t>
            </a:r>
            <a:r>
              <a:rPr sz="3200" spc="-45" dirty="0"/>
              <a:t>Logging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spc="-95" dirty="0"/>
              <a:t>and</a:t>
            </a:r>
            <a:r>
              <a:rPr sz="3200" b="0" spc="-100" dirty="0">
                <a:latin typeface="Times New Roman"/>
                <a:cs typeface="Times New Roman"/>
              </a:rPr>
              <a:t> </a:t>
            </a:r>
            <a:r>
              <a:rPr sz="3200" spc="-55" dirty="0"/>
              <a:t>Monitoring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211" y="1679575"/>
            <a:ext cx="284797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solidFill>
                  <a:srgbClr val="3D454C"/>
                </a:solidFill>
                <a:latin typeface="Arial"/>
                <a:cs typeface="Arial"/>
              </a:rPr>
              <a:t>Security </a:t>
            </a:r>
            <a:r>
              <a:rPr sz="1500" b="1" spc="70" dirty="0">
                <a:solidFill>
                  <a:srgbClr val="3D454C"/>
                </a:solidFill>
                <a:latin typeface="Arial"/>
                <a:cs typeface="Arial"/>
              </a:rPr>
              <a:t>Information </a:t>
            </a:r>
            <a:r>
              <a:rPr sz="1500" b="1" spc="50" dirty="0">
                <a:solidFill>
                  <a:srgbClr val="3D454C"/>
                </a:solidFill>
                <a:latin typeface="Arial"/>
                <a:cs typeface="Arial"/>
              </a:rPr>
              <a:t>and </a:t>
            </a:r>
            <a:r>
              <a:rPr sz="1500" b="1" spc="55" dirty="0">
                <a:solidFill>
                  <a:srgbClr val="3D454C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3D454C"/>
                </a:solidFill>
                <a:latin typeface="Arial"/>
                <a:cs typeface="Arial"/>
              </a:rPr>
              <a:t>Event</a:t>
            </a:r>
            <a:r>
              <a:rPr sz="1500" b="1" spc="-55" dirty="0">
                <a:solidFill>
                  <a:srgbClr val="3D454C"/>
                </a:solidFill>
                <a:latin typeface="Arial"/>
                <a:cs typeface="Arial"/>
              </a:rPr>
              <a:t> </a:t>
            </a:r>
            <a:r>
              <a:rPr sz="1500" b="1" spc="75" dirty="0">
                <a:solidFill>
                  <a:srgbClr val="3D454C"/>
                </a:solidFill>
                <a:latin typeface="Arial"/>
                <a:cs typeface="Arial"/>
              </a:rPr>
              <a:t>Management</a:t>
            </a:r>
            <a:r>
              <a:rPr sz="1500" b="1" spc="-60" dirty="0">
                <a:solidFill>
                  <a:srgbClr val="3D454C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3D454C"/>
                </a:solidFill>
                <a:latin typeface="Arial"/>
                <a:cs typeface="Arial"/>
              </a:rPr>
              <a:t>(SIEM)</a:t>
            </a:r>
            <a:r>
              <a:rPr sz="1500" b="1" spc="-35" dirty="0">
                <a:solidFill>
                  <a:srgbClr val="3D454C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is</a:t>
            </a:r>
            <a:r>
              <a:rPr sz="1500" spc="-10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 </a:t>
            </a:r>
            <a:r>
              <a:rPr sz="1500" spc="-45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s</a:t>
            </a:r>
            <a:r>
              <a:rPr sz="1500" spc="30" dirty="0">
                <a:solidFill>
                  <a:srgbClr val="3D454C"/>
                </a:solidFill>
                <a:latin typeface="Tahoma"/>
                <a:cs typeface="Tahoma"/>
              </a:rPr>
              <a:t>ec</a:t>
            </a:r>
            <a:r>
              <a:rPr sz="1500" spc="75" dirty="0">
                <a:solidFill>
                  <a:srgbClr val="3D454C"/>
                </a:solidFill>
                <a:latin typeface="Tahoma"/>
                <a:cs typeface="Tahoma"/>
              </a:rPr>
              <a:t>ur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500" spc="5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500" spc="20" dirty="0">
                <a:solidFill>
                  <a:srgbClr val="3D454C"/>
                </a:solidFill>
                <a:latin typeface="Tahoma"/>
                <a:cs typeface="Tahoma"/>
              </a:rPr>
              <a:t>y</a:t>
            </a:r>
            <a:r>
              <a:rPr sz="1500" spc="-3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s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l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uti</a:t>
            </a:r>
            <a:r>
              <a:rPr sz="1500" spc="80" dirty="0">
                <a:solidFill>
                  <a:srgbClr val="3D454C"/>
                </a:solidFill>
                <a:latin typeface="Tahoma"/>
                <a:cs typeface="Tahoma"/>
              </a:rPr>
              <a:t>on</a:t>
            </a:r>
            <a:r>
              <a:rPr sz="1500" spc="-1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th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25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500" spc="-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hel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p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s </a:t>
            </a:r>
            <a:r>
              <a:rPr sz="1500" spc="2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organizations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recognize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po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tenti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l</a:t>
            </a:r>
            <a:r>
              <a:rPr sz="1500" spc="-2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s</a:t>
            </a:r>
            <a:r>
              <a:rPr sz="1500" spc="30" dirty="0">
                <a:solidFill>
                  <a:srgbClr val="3D454C"/>
                </a:solidFill>
                <a:latin typeface="Tahoma"/>
                <a:cs typeface="Tahoma"/>
              </a:rPr>
              <a:t>ec</a:t>
            </a:r>
            <a:r>
              <a:rPr sz="1500" spc="75" dirty="0">
                <a:solidFill>
                  <a:srgbClr val="3D454C"/>
                </a:solidFill>
                <a:latin typeface="Tahoma"/>
                <a:cs typeface="Tahoma"/>
              </a:rPr>
              <a:t>ur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500" spc="5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500" spc="20" dirty="0">
                <a:solidFill>
                  <a:srgbClr val="3D454C"/>
                </a:solidFill>
                <a:latin typeface="Tahoma"/>
                <a:cs typeface="Tahoma"/>
              </a:rPr>
              <a:t>y</a:t>
            </a:r>
            <a:r>
              <a:rPr sz="1500" spc="-2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threa</a:t>
            </a:r>
            <a:r>
              <a:rPr sz="1500" spc="25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nd </a:t>
            </a:r>
            <a:r>
              <a:rPr sz="1500" spc="3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D454C"/>
                </a:solidFill>
                <a:latin typeface="Tahoma"/>
                <a:cs typeface="Tahoma"/>
              </a:rPr>
              <a:t>v</a:t>
            </a:r>
            <a:r>
              <a:rPr sz="1500" spc="85" dirty="0">
                <a:solidFill>
                  <a:srgbClr val="3D454C"/>
                </a:solidFill>
                <a:latin typeface="Tahoma"/>
                <a:cs typeface="Tahoma"/>
              </a:rPr>
              <a:t>u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l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ner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b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il</a:t>
            </a:r>
            <a:r>
              <a:rPr sz="1500" spc="25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500" spc="15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es</a:t>
            </a:r>
            <a:r>
              <a:rPr sz="1500" spc="-2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b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e</a:t>
            </a:r>
            <a:r>
              <a:rPr sz="1500" spc="20" dirty="0">
                <a:solidFill>
                  <a:srgbClr val="3D454C"/>
                </a:solidFill>
                <a:latin typeface="Tahoma"/>
                <a:cs typeface="Tahoma"/>
              </a:rPr>
              <a:t>f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r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e</a:t>
            </a:r>
            <a:r>
              <a:rPr sz="1500" spc="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the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y</a:t>
            </a:r>
            <a:r>
              <a:rPr sz="1500" spc="-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3D454C"/>
                </a:solidFill>
                <a:latin typeface="Tahoma"/>
                <a:cs typeface="Tahoma"/>
              </a:rPr>
              <a:t>ha</a:t>
            </a:r>
            <a:r>
              <a:rPr sz="1500" dirty="0">
                <a:solidFill>
                  <a:srgbClr val="3D454C"/>
                </a:solidFill>
                <a:latin typeface="Tahoma"/>
                <a:cs typeface="Tahoma"/>
              </a:rPr>
              <a:t>v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e </a:t>
            </a:r>
            <a:r>
              <a:rPr sz="1500" spc="2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chance 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to 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disrupt business </a:t>
            </a:r>
            <a:r>
              <a:rPr sz="1500" spc="6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operations. </a:t>
            </a:r>
            <a:r>
              <a:rPr sz="1500" b="1" spc="-25" dirty="0">
                <a:solidFill>
                  <a:srgbClr val="3D454C"/>
                </a:solidFill>
                <a:latin typeface="Arial"/>
                <a:cs typeface="Arial"/>
              </a:rPr>
              <a:t>SIEM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offers </a:t>
            </a:r>
            <a:r>
              <a:rPr sz="1500" spc="25" dirty="0">
                <a:solidFill>
                  <a:srgbClr val="3D454C"/>
                </a:solidFill>
                <a:latin typeface="Tahoma"/>
                <a:cs typeface="Tahoma"/>
              </a:rPr>
              <a:t>real- </a:t>
            </a:r>
            <a:r>
              <a:rPr sz="1500" spc="3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time</a:t>
            </a:r>
            <a:r>
              <a:rPr sz="1500" spc="-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monitoring</a:t>
            </a:r>
            <a:r>
              <a:rPr sz="1500" spc="-11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and</a:t>
            </a:r>
            <a:r>
              <a:rPr sz="1500" spc="-7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analysis</a:t>
            </a:r>
            <a:r>
              <a:rPr sz="1500" spc="-114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of </a:t>
            </a:r>
            <a:r>
              <a:rPr sz="1500" spc="-45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events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as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well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as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tracking 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and </a:t>
            </a:r>
            <a:r>
              <a:rPr sz="1500" spc="7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3D454C"/>
                </a:solidFill>
                <a:latin typeface="Tahoma"/>
                <a:cs typeface="Tahoma"/>
              </a:rPr>
              <a:t>logging 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of </a:t>
            </a:r>
            <a:r>
              <a:rPr sz="1500" spc="40" dirty="0">
                <a:solidFill>
                  <a:srgbClr val="3D454C"/>
                </a:solidFill>
                <a:latin typeface="Tahoma"/>
                <a:cs typeface="Tahoma"/>
              </a:rPr>
              <a:t>security 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data </a:t>
            </a:r>
            <a:r>
              <a:rPr sz="1500" spc="60" dirty="0">
                <a:solidFill>
                  <a:srgbClr val="3D454C"/>
                </a:solidFill>
                <a:latin typeface="Tahoma"/>
                <a:cs typeface="Tahoma"/>
              </a:rPr>
              <a:t>for </a:t>
            </a:r>
            <a:r>
              <a:rPr sz="1500" spc="6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3D454C"/>
                </a:solidFill>
                <a:latin typeface="Tahoma"/>
                <a:cs typeface="Tahoma"/>
              </a:rPr>
              <a:t>c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500" spc="105" dirty="0">
                <a:solidFill>
                  <a:srgbClr val="3D454C"/>
                </a:solidFill>
                <a:latin typeface="Tahoma"/>
                <a:cs typeface="Tahoma"/>
              </a:rPr>
              <a:t>mp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li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n</a:t>
            </a:r>
            <a:r>
              <a:rPr sz="1500" spc="50" dirty="0">
                <a:solidFill>
                  <a:srgbClr val="3D454C"/>
                </a:solidFill>
                <a:latin typeface="Tahoma"/>
                <a:cs typeface="Tahoma"/>
              </a:rPr>
              <a:t>ce</a:t>
            </a:r>
            <a:r>
              <a:rPr sz="1500" spc="-3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500" spc="70" dirty="0">
                <a:solidFill>
                  <a:srgbClr val="3D454C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500" spc="85" dirty="0">
                <a:solidFill>
                  <a:srgbClr val="3D454C"/>
                </a:solidFill>
                <a:latin typeface="Tahoma"/>
                <a:cs typeface="Tahoma"/>
              </a:rPr>
              <a:t>u</a:t>
            </a:r>
            <a:r>
              <a:rPr sz="1500" spc="90" dirty="0">
                <a:solidFill>
                  <a:srgbClr val="3D454C"/>
                </a:solidFill>
                <a:latin typeface="Tahoma"/>
                <a:cs typeface="Tahoma"/>
              </a:rPr>
              <a:t>d</a:t>
            </a:r>
            <a:r>
              <a:rPr sz="1500" spc="35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500" spc="45" dirty="0">
                <a:solidFill>
                  <a:srgbClr val="3D454C"/>
                </a:solidFill>
                <a:latin typeface="Tahoma"/>
                <a:cs typeface="Tahoma"/>
              </a:rPr>
              <a:t>tin</a:t>
            </a:r>
            <a:r>
              <a:rPr sz="1500" spc="-10" dirty="0">
                <a:solidFill>
                  <a:srgbClr val="3D454C"/>
                </a:solidFill>
                <a:latin typeface="Tahoma"/>
                <a:cs typeface="Tahoma"/>
              </a:rPr>
              <a:t>g </a:t>
            </a:r>
            <a:r>
              <a:rPr sz="1500" spc="-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3D454C"/>
                </a:solidFill>
                <a:latin typeface="Tahoma"/>
                <a:cs typeface="Tahoma"/>
              </a:rPr>
              <a:t>purposes.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9379" y="361188"/>
            <a:ext cx="5487162" cy="854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2932" y="438150"/>
            <a:ext cx="5023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Ingress</a:t>
            </a:r>
            <a:r>
              <a:rPr sz="3200" b="0" spc="-105" dirty="0">
                <a:latin typeface="Times New Roman"/>
                <a:cs typeface="Times New Roman"/>
              </a:rPr>
              <a:t> </a:t>
            </a:r>
            <a:r>
              <a:rPr sz="3200" spc="-15" dirty="0"/>
              <a:t>&amp;</a:t>
            </a:r>
            <a:r>
              <a:rPr sz="3200" b="0" spc="-105" dirty="0">
                <a:latin typeface="Times New Roman"/>
                <a:cs typeface="Times New Roman"/>
              </a:rPr>
              <a:t> </a:t>
            </a:r>
            <a:r>
              <a:rPr sz="3200" spc="-10" dirty="0"/>
              <a:t>Egress</a:t>
            </a:r>
            <a:r>
              <a:rPr sz="3200" b="0" spc="-100" dirty="0">
                <a:latin typeface="Times New Roman"/>
                <a:cs typeface="Times New Roman"/>
              </a:rPr>
              <a:t> </a:t>
            </a:r>
            <a:r>
              <a:rPr sz="3200" spc="-55" dirty="0"/>
              <a:t>Monitoring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9244" y="1124711"/>
            <a:ext cx="5238115" cy="3822700"/>
            <a:chOff x="809244" y="1124711"/>
            <a:chExt cx="5238115" cy="38227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1124711"/>
              <a:ext cx="2602991" cy="38221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8397" y="1935174"/>
              <a:ext cx="1685289" cy="2956560"/>
            </a:xfrm>
            <a:custGeom>
              <a:avLst/>
              <a:gdLst/>
              <a:ahLst/>
              <a:cxnLst/>
              <a:rect l="l" t="t" r="r" b="b"/>
              <a:pathLst>
                <a:path w="1685289" h="2956560">
                  <a:moveTo>
                    <a:pt x="762609" y="381787"/>
                  </a:moveTo>
                  <a:lnTo>
                    <a:pt x="743077" y="334581"/>
                  </a:lnTo>
                  <a:lnTo>
                    <a:pt x="428764" y="20231"/>
                  </a:lnTo>
                  <a:lnTo>
                    <a:pt x="383171" y="0"/>
                  </a:lnTo>
                  <a:lnTo>
                    <a:pt x="358559" y="4165"/>
                  </a:lnTo>
                  <a:lnTo>
                    <a:pt x="336677" y="17983"/>
                  </a:lnTo>
                  <a:lnTo>
                    <a:pt x="335153" y="19481"/>
                  </a:lnTo>
                  <a:lnTo>
                    <a:pt x="334429" y="20231"/>
                  </a:lnTo>
                  <a:lnTo>
                    <a:pt x="20205" y="334657"/>
                  </a:lnTo>
                  <a:lnTo>
                    <a:pt x="5359" y="355854"/>
                  </a:lnTo>
                  <a:lnTo>
                    <a:pt x="0" y="380250"/>
                  </a:lnTo>
                  <a:lnTo>
                    <a:pt x="4165" y="404888"/>
                  </a:lnTo>
                  <a:lnTo>
                    <a:pt x="41389" y="443877"/>
                  </a:lnTo>
                  <a:lnTo>
                    <a:pt x="65773" y="449249"/>
                  </a:lnTo>
                  <a:lnTo>
                    <a:pt x="90385" y="445071"/>
                  </a:lnTo>
                  <a:lnTo>
                    <a:pt x="112293" y="431279"/>
                  </a:lnTo>
                  <a:lnTo>
                    <a:pt x="113804" y="429793"/>
                  </a:lnTo>
                  <a:lnTo>
                    <a:pt x="114541" y="429031"/>
                  </a:lnTo>
                  <a:lnTo>
                    <a:pt x="314439" y="229133"/>
                  </a:lnTo>
                  <a:lnTo>
                    <a:pt x="314439" y="1909114"/>
                  </a:lnTo>
                  <a:lnTo>
                    <a:pt x="319722" y="1935365"/>
                  </a:lnTo>
                  <a:lnTo>
                    <a:pt x="334162" y="1956790"/>
                  </a:lnTo>
                  <a:lnTo>
                    <a:pt x="355587" y="1971243"/>
                  </a:lnTo>
                  <a:lnTo>
                    <a:pt x="381812" y="1976539"/>
                  </a:lnTo>
                  <a:lnTo>
                    <a:pt x="408038" y="1971243"/>
                  </a:lnTo>
                  <a:lnTo>
                    <a:pt x="429450" y="1956790"/>
                  </a:lnTo>
                  <a:lnTo>
                    <a:pt x="443890" y="1935365"/>
                  </a:lnTo>
                  <a:lnTo>
                    <a:pt x="449186" y="1909114"/>
                  </a:lnTo>
                  <a:lnTo>
                    <a:pt x="448957" y="1909114"/>
                  </a:lnTo>
                  <a:lnTo>
                    <a:pt x="448957" y="229082"/>
                  </a:lnTo>
                  <a:lnTo>
                    <a:pt x="648741" y="428980"/>
                  </a:lnTo>
                  <a:lnTo>
                    <a:pt x="670801" y="443636"/>
                  </a:lnTo>
                  <a:lnTo>
                    <a:pt x="695909" y="448525"/>
                  </a:lnTo>
                  <a:lnTo>
                    <a:pt x="721004" y="443636"/>
                  </a:lnTo>
                  <a:lnTo>
                    <a:pt x="743077" y="428980"/>
                  </a:lnTo>
                  <a:lnTo>
                    <a:pt x="757720" y="406908"/>
                  </a:lnTo>
                  <a:lnTo>
                    <a:pt x="762609" y="381787"/>
                  </a:lnTo>
                  <a:close/>
                </a:path>
                <a:path w="1685289" h="2956560">
                  <a:moveTo>
                    <a:pt x="1201051" y="2401265"/>
                  </a:moveTo>
                  <a:lnTo>
                    <a:pt x="1110615" y="2401265"/>
                  </a:lnTo>
                  <a:lnTo>
                    <a:pt x="1110615" y="2429141"/>
                  </a:lnTo>
                  <a:lnTo>
                    <a:pt x="1201051" y="2429141"/>
                  </a:lnTo>
                  <a:lnTo>
                    <a:pt x="1201051" y="2401265"/>
                  </a:lnTo>
                  <a:close/>
                </a:path>
                <a:path w="1685289" h="2956560">
                  <a:moveTo>
                    <a:pt x="1601597" y="2824340"/>
                  </a:moveTo>
                  <a:lnTo>
                    <a:pt x="1336636" y="2824340"/>
                  </a:lnTo>
                  <a:lnTo>
                    <a:pt x="1336636" y="2852153"/>
                  </a:lnTo>
                  <a:lnTo>
                    <a:pt x="1601597" y="2852153"/>
                  </a:lnTo>
                  <a:lnTo>
                    <a:pt x="1601597" y="2824340"/>
                  </a:lnTo>
                  <a:close/>
                </a:path>
                <a:path w="1685289" h="2956560">
                  <a:moveTo>
                    <a:pt x="1601597" y="2768714"/>
                  </a:moveTo>
                  <a:lnTo>
                    <a:pt x="1336636" y="2768714"/>
                  </a:lnTo>
                  <a:lnTo>
                    <a:pt x="1336636" y="2796527"/>
                  </a:lnTo>
                  <a:lnTo>
                    <a:pt x="1601597" y="2796527"/>
                  </a:lnTo>
                  <a:lnTo>
                    <a:pt x="1601597" y="2768714"/>
                  </a:lnTo>
                  <a:close/>
                </a:path>
                <a:path w="1685289" h="2956560">
                  <a:moveTo>
                    <a:pt x="1685264" y="2553170"/>
                  </a:moveTo>
                  <a:lnTo>
                    <a:pt x="1677327" y="2546210"/>
                  </a:lnTo>
                  <a:lnTo>
                    <a:pt x="1643430" y="2516467"/>
                  </a:lnTo>
                  <a:lnTo>
                    <a:pt x="1643430" y="2587929"/>
                  </a:lnTo>
                  <a:lnTo>
                    <a:pt x="1643430" y="2914726"/>
                  </a:lnTo>
                  <a:lnTo>
                    <a:pt x="1294790" y="2914726"/>
                  </a:lnTo>
                  <a:lnTo>
                    <a:pt x="1294790" y="2756674"/>
                  </a:lnTo>
                  <a:lnTo>
                    <a:pt x="1458455" y="2756674"/>
                  </a:lnTo>
                  <a:lnTo>
                    <a:pt x="1458455" y="2740901"/>
                  </a:lnTo>
                  <a:lnTo>
                    <a:pt x="1601597" y="2740901"/>
                  </a:lnTo>
                  <a:lnTo>
                    <a:pt x="1601597" y="2713088"/>
                  </a:lnTo>
                  <a:lnTo>
                    <a:pt x="1458455" y="2713088"/>
                  </a:lnTo>
                  <a:lnTo>
                    <a:pt x="1458455" y="2685275"/>
                  </a:lnTo>
                  <a:lnTo>
                    <a:pt x="1601597" y="2685275"/>
                  </a:lnTo>
                  <a:lnTo>
                    <a:pt x="1601597" y="2657462"/>
                  </a:lnTo>
                  <a:lnTo>
                    <a:pt x="1458455" y="2657462"/>
                  </a:lnTo>
                  <a:lnTo>
                    <a:pt x="1458455" y="2441918"/>
                  </a:lnTo>
                  <a:lnTo>
                    <a:pt x="1469123" y="2441918"/>
                  </a:lnTo>
                  <a:lnTo>
                    <a:pt x="1469123" y="2587929"/>
                  </a:lnTo>
                  <a:lnTo>
                    <a:pt x="1643430" y="2587929"/>
                  </a:lnTo>
                  <a:lnTo>
                    <a:pt x="1643430" y="2516467"/>
                  </a:lnTo>
                  <a:lnTo>
                    <a:pt x="1598117" y="2476703"/>
                  </a:lnTo>
                  <a:lnTo>
                    <a:pt x="1598117" y="2546210"/>
                  </a:lnTo>
                  <a:lnTo>
                    <a:pt x="1510957" y="2546210"/>
                  </a:lnTo>
                  <a:lnTo>
                    <a:pt x="1510957" y="2459304"/>
                  </a:lnTo>
                  <a:lnTo>
                    <a:pt x="1598117" y="2546210"/>
                  </a:lnTo>
                  <a:lnTo>
                    <a:pt x="1598117" y="2476703"/>
                  </a:lnTo>
                  <a:lnTo>
                    <a:pt x="1578305" y="2459304"/>
                  </a:lnTo>
                  <a:lnTo>
                    <a:pt x="1558505" y="2441918"/>
                  </a:lnTo>
                  <a:lnTo>
                    <a:pt x="1510957" y="2400185"/>
                  </a:lnTo>
                  <a:lnTo>
                    <a:pt x="1458455" y="2400185"/>
                  </a:lnTo>
                  <a:lnTo>
                    <a:pt x="1458455" y="2352484"/>
                  </a:lnTo>
                  <a:lnTo>
                    <a:pt x="1450543" y="2345512"/>
                  </a:lnTo>
                  <a:lnTo>
                    <a:pt x="1416723" y="2315705"/>
                  </a:lnTo>
                  <a:lnTo>
                    <a:pt x="1416723" y="2387320"/>
                  </a:lnTo>
                  <a:lnTo>
                    <a:pt x="1416723" y="2657462"/>
                  </a:lnTo>
                  <a:lnTo>
                    <a:pt x="1336636" y="2657462"/>
                  </a:lnTo>
                  <a:lnTo>
                    <a:pt x="1336636" y="2685275"/>
                  </a:lnTo>
                  <a:lnTo>
                    <a:pt x="1416723" y="2685275"/>
                  </a:lnTo>
                  <a:lnTo>
                    <a:pt x="1416723" y="2713088"/>
                  </a:lnTo>
                  <a:lnTo>
                    <a:pt x="1336636" y="2713088"/>
                  </a:lnTo>
                  <a:lnTo>
                    <a:pt x="1336636" y="2714866"/>
                  </a:lnTo>
                  <a:lnTo>
                    <a:pt x="1294790" y="2714866"/>
                  </a:lnTo>
                  <a:lnTo>
                    <a:pt x="1294790" y="2652141"/>
                  </a:lnTo>
                  <a:lnTo>
                    <a:pt x="1374978" y="2652141"/>
                  </a:lnTo>
                  <a:lnTo>
                    <a:pt x="1374978" y="2629649"/>
                  </a:lnTo>
                  <a:lnTo>
                    <a:pt x="1416723" y="2629649"/>
                  </a:lnTo>
                  <a:lnTo>
                    <a:pt x="1416723" y="2601836"/>
                  </a:lnTo>
                  <a:lnTo>
                    <a:pt x="1336636" y="2601836"/>
                  </a:lnTo>
                  <a:lnTo>
                    <a:pt x="1336636" y="2624264"/>
                  </a:lnTo>
                  <a:lnTo>
                    <a:pt x="1294790" y="2624264"/>
                  </a:lnTo>
                  <a:lnTo>
                    <a:pt x="1294790" y="2596388"/>
                  </a:lnTo>
                  <a:lnTo>
                    <a:pt x="1374978" y="2596388"/>
                  </a:lnTo>
                  <a:lnTo>
                    <a:pt x="1374978" y="2568511"/>
                  </a:lnTo>
                  <a:lnTo>
                    <a:pt x="1294790" y="2568511"/>
                  </a:lnTo>
                  <a:lnTo>
                    <a:pt x="1294790" y="2540635"/>
                  </a:lnTo>
                  <a:lnTo>
                    <a:pt x="1374978" y="2540635"/>
                  </a:lnTo>
                  <a:lnTo>
                    <a:pt x="1374978" y="2512758"/>
                  </a:lnTo>
                  <a:lnTo>
                    <a:pt x="1294790" y="2512758"/>
                  </a:lnTo>
                  <a:lnTo>
                    <a:pt x="1294790" y="2484882"/>
                  </a:lnTo>
                  <a:lnTo>
                    <a:pt x="1374978" y="2484882"/>
                  </a:lnTo>
                  <a:lnTo>
                    <a:pt x="1374978" y="2457005"/>
                  </a:lnTo>
                  <a:lnTo>
                    <a:pt x="1294790" y="2457005"/>
                  </a:lnTo>
                  <a:lnTo>
                    <a:pt x="1294790" y="2441918"/>
                  </a:lnTo>
                  <a:lnTo>
                    <a:pt x="1416723" y="2441918"/>
                  </a:lnTo>
                  <a:lnTo>
                    <a:pt x="1416723" y="2400185"/>
                  </a:lnTo>
                  <a:lnTo>
                    <a:pt x="1252956" y="2400185"/>
                  </a:lnTo>
                  <a:lnTo>
                    <a:pt x="1252956" y="2457005"/>
                  </a:lnTo>
                  <a:lnTo>
                    <a:pt x="1110615" y="2457005"/>
                  </a:lnTo>
                  <a:lnTo>
                    <a:pt x="1110615" y="2484882"/>
                  </a:lnTo>
                  <a:lnTo>
                    <a:pt x="1252956" y="2484882"/>
                  </a:lnTo>
                  <a:lnTo>
                    <a:pt x="1252956" y="2512758"/>
                  </a:lnTo>
                  <a:lnTo>
                    <a:pt x="1110615" y="2512758"/>
                  </a:lnTo>
                  <a:lnTo>
                    <a:pt x="1110615" y="2540635"/>
                  </a:lnTo>
                  <a:lnTo>
                    <a:pt x="1252956" y="2540635"/>
                  </a:lnTo>
                  <a:lnTo>
                    <a:pt x="1252956" y="2568511"/>
                  </a:lnTo>
                  <a:lnTo>
                    <a:pt x="1110615" y="2568511"/>
                  </a:lnTo>
                  <a:lnTo>
                    <a:pt x="1110615" y="2596388"/>
                  </a:lnTo>
                  <a:lnTo>
                    <a:pt x="1252956" y="2596388"/>
                  </a:lnTo>
                  <a:lnTo>
                    <a:pt x="1252956" y="2624264"/>
                  </a:lnTo>
                  <a:lnTo>
                    <a:pt x="1110615" y="2624264"/>
                  </a:lnTo>
                  <a:lnTo>
                    <a:pt x="1110615" y="2652141"/>
                  </a:lnTo>
                  <a:lnTo>
                    <a:pt x="1252956" y="2652141"/>
                  </a:lnTo>
                  <a:lnTo>
                    <a:pt x="1252956" y="2714866"/>
                  </a:lnTo>
                  <a:lnTo>
                    <a:pt x="1068870" y="2714866"/>
                  </a:lnTo>
                  <a:lnTo>
                    <a:pt x="1068870" y="2240978"/>
                  </a:lnTo>
                  <a:lnTo>
                    <a:pt x="1242796" y="2240978"/>
                  </a:lnTo>
                  <a:lnTo>
                    <a:pt x="1242796" y="2387320"/>
                  </a:lnTo>
                  <a:lnTo>
                    <a:pt x="1416723" y="2387320"/>
                  </a:lnTo>
                  <a:lnTo>
                    <a:pt x="1416723" y="2315705"/>
                  </a:lnTo>
                  <a:lnTo>
                    <a:pt x="1371498" y="2275827"/>
                  </a:lnTo>
                  <a:lnTo>
                    <a:pt x="1371498" y="2345512"/>
                  </a:lnTo>
                  <a:lnTo>
                    <a:pt x="1284541" y="2345512"/>
                  </a:lnTo>
                  <a:lnTo>
                    <a:pt x="1284541" y="2258403"/>
                  </a:lnTo>
                  <a:lnTo>
                    <a:pt x="1371498" y="2345512"/>
                  </a:lnTo>
                  <a:lnTo>
                    <a:pt x="1371498" y="2275827"/>
                  </a:lnTo>
                  <a:lnTo>
                    <a:pt x="1351737" y="2258403"/>
                  </a:lnTo>
                  <a:lnTo>
                    <a:pt x="1331976" y="2240978"/>
                  </a:lnTo>
                  <a:lnTo>
                    <a:pt x="1284541" y="2199144"/>
                  </a:lnTo>
                  <a:lnTo>
                    <a:pt x="1027137" y="2199144"/>
                  </a:lnTo>
                  <a:lnTo>
                    <a:pt x="1027137" y="2756674"/>
                  </a:lnTo>
                  <a:lnTo>
                    <a:pt x="1252956" y="2756674"/>
                  </a:lnTo>
                  <a:lnTo>
                    <a:pt x="1252956" y="2956458"/>
                  </a:lnTo>
                  <a:lnTo>
                    <a:pt x="1685264" y="2956458"/>
                  </a:lnTo>
                  <a:lnTo>
                    <a:pt x="1685264" y="2914726"/>
                  </a:lnTo>
                  <a:lnTo>
                    <a:pt x="1685264" y="255317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44" y="2535936"/>
              <a:ext cx="1674114" cy="8542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42214" y="2612517"/>
            <a:ext cx="1211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FC0"/>
                </a:solidFill>
                <a:latin typeface="Trebuchet MS"/>
                <a:cs typeface="Trebuchet MS"/>
              </a:rPr>
              <a:t>Egress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34114" y="1107655"/>
            <a:ext cx="3483610" cy="2838450"/>
            <a:chOff x="5134114" y="1107655"/>
            <a:chExt cx="3483610" cy="2838450"/>
          </a:xfrm>
        </p:grpSpPr>
        <p:sp>
          <p:nvSpPr>
            <p:cNvPr id="12" name="object 12"/>
            <p:cNvSpPr/>
            <p:nvPr/>
          </p:nvSpPr>
          <p:spPr>
            <a:xfrm>
              <a:off x="5134115" y="1107655"/>
              <a:ext cx="1958975" cy="2838450"/>
            </a:xfrm>
            <a:custGeom>
              <a:avLst/>
              <a:gdLst/>
              <a:ahLst/>
              <a:cxnLst/>
              <a:rect l="l" t="t" r="r" b="b"/>
              <a:pathLst>
                <a:path w="1958975" h="2838450">
                  <a:moveTo>
                    <a:pt x="173926" y="202120"/>
                  </a:moveTo>
                  <a:lnTo>
                    <a:pt x="83489" y="202120"/>
                  </a:lnTo>
                  <a:lnTo>
                    <a:pt x="83489" y="229984"/>
                  </a:lnTo>
                  <a:lnTo>
                    <a:pt x="173926" y="229984"/>
                  </a:lnTo>
                  <a:lnTo>
                    <a:pt x="173926" y="202120"/>
                  </a:lnTo>
                  <a:close/>
                </a:path>
                <a:path w="1958975" h="2838450">
                  <a:moveTo>
                    <a:pt x="347853" y="257873"/>
                  </a:moveTo>
                  <a:lnTo>
                    <a:pt x="83489" y="257873"/>
                  </a:lnTo>
                  <a:lnTo>
                    <a:pt x="83489" y="285737"/>
                  </a:lnTo>
                  <a:lnTo>
                    <a:pt x="347853" y="285737"/>
                  </a:lnTo>
                  <a:lnTo>
                    <a:pt x="347853" y="257873"/>
                  </a:lnTo>
                  <a:close/>
                </a:path>
                <a:path w="1958975" h="2838450">
                  <a:moveTo>
                    <a:pt x="678561" y="718159"/>
                  </a:moveTo>
                  <a:lnTo>
                    <a:pt x="414197" y="718159"/>
                  </a:lnTo>
                  <a:lnTo>
                    <a:pt x="414197" y="745985"/>
                  </a:lnTo>
                  <a:lnTo>
                    <a:pt x="678561" y="745985"/>
                  </a:lnTo>
                  <a:lnTo>
                    <a:pt x="678561" y="718159"/>
                  </a:lnTo>
                  <a:close/>
                </a:path>
                <a:path w="1958975" h="2838450">
                  <a:moveTo>
                    <a:pt x="678561" y="662546"/>
                  </a:moveTo>
                  <a:lnTo>
                    <a:pt x="414197" y="662546"/>
                  </a:lnTo>
                  <a:lnTo>
                    <a:pt x="414197" y="690346"/>
                  </a:lnTo>
                  <a:lnTo>
                    <a:pt x="678561" y="690346"/>
                  </a:lnTo>
                  <a:lnTo>
                    <a:pt x="678561" y="662546"/>
                  </a:lnTo>
                  <a:close/>
                </a:path>
                <a:path w="1958975" h="2838450">
                  <a:moveTo>
                    <a:pt x="678561" y="606907"/>
                  </a:moveTo>
                  <a:lnTo>
                    <a:pt x="414197" y="606907"/>
                  </a:lnTo>
                  <a:lnTo>
                    <a:pt x="414197" y="634720"/>
                  </a:lnTo>
                  <a:lnTo>
                    <a:pt x="678561" y="634720"/>
                  </a:lnTo>
                  <a:lnTo>
                    <a:pt x="678561" y="606907"/>
                  </a:lnTo>
                  <a:close/>
                </a:path>
                <a:path w="1958975" h="2838450">
                  <a:moveTo>
                    <a:pt x="762038" y="446976"/>
                  </a:moveTo>
                  <a:lnTo>
                    <a:pt x="754138" y="440029"/>
                  </a:lnTo>
                  <a:lnTo>
                    <a:pt x="720305" y="410273"/>
                  </a:lnTo>
                  <a:lnTo>
                    <a:pt x="720305" y="481749"/>
                  </a:lnTo>
                  <a:lnTo>
                    <a:pt x="720305" y="808545"/>
                  </a:lnTo>
                  <a:lnTo>
                    <a:pt x="372452" y="808545"/>
                  </a:lnTo>
                  <a:lnTo>
                    <a:pt x="372452" y="557517"/>
                  </a:lnTo>
                  <a:lnTo>
                    <a:pt x="414197" y="557517"/>
                  </a:lnTo>
                  <a:lnTo>
                    <a:pt x="414197" y="579094"/>
                  </a:lnTo>
                  <a:lnTo>
                    <a:pt x="678561" y="579094"/>
                  </a:lnTo>
                  <a:lnTo>
                    <a:pt x="678561" y="551294"/>
                  </a:lnTo>
                  <a:lnTo>
                    <a:pt x="431342" y="551294"/>
                  </a:lnTo>
                  <a:lnTo>
                    <a:pt x="431342" y="523468"/>
                  </a:lnTo>
                  <a:lnTo>
                    <a:pt x="504634" y="523468"/>
                  </a:lnTo>
                  <a:lnTo>
                    <a:pt x="504634" y="495668"/>
                  </a:lnTo>
                  <a:lnTo>
                    <a:pt x="431342" y="495668"/>
                  </a:lnTo>
                  <a:lnTo>
                    <a:pt x="431342" y="335737"/>
                  </a:lnTo>
                  <a:lnTo>
                    <a:pt x="546379" y="335737"/>
                  </a:lnTo>
                  <a:lnTo>
                    <a:pt x="546379" y="481749"/>
                  </a:lnTo>
                  <a:lnTo>
                    <a:pt x="720305" y="481749"/>
                  </a:lnTo>
                  <a:lnTo>
                    <a:pt x="720305" y="410273"/>
                  </a:lnTo>
                  <a:lnTo>
                    <a:pt x="675081" y="370497"/>
                  </a:lnTo>
                  <a:lnTo>
                    <a:pt x="675081" y="440029"/>
                  </a:lnTo>
                  <a:lnTo>
                    <a:pt x="588124" y="440029"/>
                  </a:lnTo>
                  <a:lnTo>
                    <a:pt x="588124" y="353110"/>
                  </a:lnTo>
                  <a:lnTo>
                    <a:pt x="675081" y="440029"/>
                  </a:lnTo>
                  <a:lnTo>
                    <a:pt x="675081" y="370497"/>
                  </a:lnTo>
                  <a:lnTo>
                    <a:pt x="655320" y="353110"/>
                  </a:lnTo>
                  <a:lnTo>
                    <a:pt x="635571" y="335737"/>
                  </a:lnTo>
                  <a:lnTo>
                    <a:pt x="588124" y="293992"/>
                  </a:lnTo>
                  <a:lnTo>
                    <a:pt x="431342" y="293992"/>
                  </a:lnTo>
                  <a:lnTo>
                    <a:pt x="431342" y="153327"/>
                  </a:lnTo>
                  <a:lnTo>
                    <a:pt x="423430" y="146354"/>
                  </a:lnTo>
                  <a:lnTo>
                    <a:pt x="389597" y="116535"/>
                  </a:lnTo>
                  <a:lnTo>
                    <a:pt x="389597" y="188175"/>
                  </a:lnTo>
                  <a:lnTo>
                    <a:pt x="389597" y="293992"/>
                  </a:lnTo>
                  <a:lnTo>
                    <a:pt x="389597" y="335737"/>
                  </a:lnTo>
                  <a:lnTo>
                    <a:pt x="389597" y="515708"/>
                  </a:lnTo>
                  <a:lnTo>
                    <a:pt x="372452" y="515708"/>
                  </a:lnTo>
                  <a:lnTo>
                    <a:pt x="372452" y="335737"/>
                  </a:lnTo>
                  <a:lnTo>
                    <a:pt x="389597" y="335737"/>
                  </a:lnTo>
                  <a:lnTo>
                    <a:pt x="389597" y="293992"/>
                  </a:lnTo>
                  <a:lnTo>
                    <a:pt x="330720" y="293992"/>
                  </a:lnTo>
                  <a:lnTo>
                    <a:pt x="330720" y="313626"/>
                  </a:lnTo>
                  <a:lnTo>
                    <a:pt x="83489" y="313626"/>
                  </a:lnTo>
                  <a:lnTo>
                    <a:pt x="83489" y="341490"/>
                  </a:lnTo>
                  <a:lnTo>
                    <a:pt x="330720" y="341490"/>
                  </a:lnTo>
                  <a:lnTo>
                    <a:pt x="330720" y="369379"/>
                  </a:lnTo>
                  <a:lnTo>
                    <a:pt x="83489" y="369379"/>
                  </a:lnTo>
                  <a:lnTo>
                    <a:pt x="83489" y="397243"/>
                  </a:lnTo>
                  <a:lnTo>
                    <a:pt x="330720" y="397243"/>
                  </a:lnTo>
                  <a:lnTo>
                    <a:pt x="330720" y="425132"/>
                  </a:lnTo>
                  <a:lnTo>
                    <a:pt x="83489" y="425132"/>
                  </a:lnTo>
                  <a:lnTo>
                    <a:pt x="83489" y="452996"/>
                  </a:lnTo>
                  <a:lnTo>
                    <a:pt x="330720" y="452996"/>
                  </a:lnTo>
                  <a:lnTo>
                    <a:pt x="330720" y="515708"/>
                  </a:lnTo>
                  <a:lnTo>
                    <a:pt x="41744" y="515708"/>
                  </a:lnTo>
                  <a:lnTo>
                    <a:pt x="41744" y="41833"/>
                  </a:lnTo>
                  <a:lnTo>
                    <a:pt x="215671" y="41833"/>
                  </a:lnTo>
                  <a:lnTo>
                    <a:pt x="215671" y="188175"/>
                  </a:lnTo>
                  <a:lnTo>
                    <a:pt x="389597" y="188175"/>
                  </a:lnTo>
                  <a:lnTo>
                    <a:pt x="389597" y="116535"/>
                  </a:lnTo>
                  <a:lnTo>
                    <a:pt x="344373" y="76669"/>
                  </a:lnTo>
                  <a:lnTo>
                    <a:pt x="344373" y="146354"/>
                  </a:lnTo>
                  <a:lnTo>
                    <a:pt x="257416" y="146354"/>
                  </a:lnTo>
                  <a:lnTo>
                    <a:pt x="257416" y="59245"/>
                  </a:lnTo>
                  <a:lnTo>
                    <a:pt x="344373" y="146354"/>
                  </a:lnTo>
                  <a:lnTo>
                    <a:pt x="344373" y="76669"/>
                  </a:lnTo>
                  <a:lnTo>
                    <a:pt x="324612" y="59245"/>
                  </a:lnTo>
                  <a:lnTo>
                    <a:pt x="304863" y="41833"/>
                  </a:lnTo>
                  <a:lnTo>
                    <a:pt x="257416" y="0"/>
                  </a:lnTo>
                  <a:lnTo>
                    <a:pt x="0" y="0"/>
                  </a:lnTo>
                  <a:lnTo>
                    <a:pt x="0" y="557517"/>
                  </a:lnTo>
                  <a:lnTo>
                    <a:pt x="330720" y="557517"/>
                  </a:lnTo>
                  <a:lnTo>
                    <a:pt x="330720" y="850265"/>
                  </a:lnTo>
                  <a:lnTo>
                    <a:pt x="762038" y="850265"/>
                  </a:lnTo>
                  <a:lnTo>
                    <a:pt x="762038" y="808545"/>
                  </a:lnTo>
                  <a:lnTo>
                    <a:pt x="762038" y="446976"/>
                  </a:lnTo>
                  <a:close/>
                </a:path>
                <a:path w="1958975" h="2838450">
                  <a:moveTo>
                    <a:pt x="1958759" y="2458351"/>
                  </a:moveTo>
                  <a:lnTo>
                    <a:pt x="1940814" y="2411844"/>
                  </a:lnTo>
                  <a:lnTo>
                    <a:pt x="1892998" y="2389416"/>
                  </a:lnTo>
                  <a:lnTo>
                    <a:pt x="1868373" y="2393581"/>
                  </a:lnTo>
                  <a:lnTo>
                    <a:pt x="1846478" y="2407361"/>
                  </a:lnTo>
                  <a:lnTo>
                    <a:pt x="1845716" y="2408085"/>
                  </a:lnTo>
                  <a:lnTo>
                    <a:pt x="1844230" y="2409596"/>
                  </a:lnTo>
                  <a:lnTo>
                    <a:pt x="1644332" y="2609354"/>
                  </a:lnTo>
                  <a:lnTo>
                    <a:pt x="1644332" y="930567"/>
                  </a:lnTo>
                  <a:lnTo>
                    <a:pt x="1639036" y="904341"/>
                  </a:lnTo>
                  <a:lnTo>
                    <a:pt x="1624596" y="882929"/>
                  </a:lnTo>
                  <a:lnTo>
                    <a:pt x="1603171" y="868489"/>
                  </a:lnTo>
                  <a:lnTo>
                    <a:pt x="1576946" y="863193"/>
                  </a:lnTo>
                  <a:lnTo>
                    <a:pt x="1550720" y="868489"/>
                  </a:lnTo>
                  <a:lnTo>
                    <a:pt x="1529308" y="882929"/>
                  </a:lnTo>
                  <a:lnTo>
                    <a:pt x="1514868" y="904341"/>
                  </a:lnTo>
                  <a:lnTo>
                    <a:pt x="1509572" y="930567"/>
                  </a:lnTo>
                  <a:lnTo>
                    <a:pt x="1509801" y="930567"/>
                  </a:lnTo>
                  <a:lnTo>
                    <a:pt x="1509801" y="2609405"/>
                  </a:lnTo>
                  <a:lnTo>
                    <a:pt x="1310030" y="2409660"/>
                  </a:lnTo>
                  <a:lnTo>
                    <a:pt x="1287957" y="2395016"/>
                  </a:lnTo>
                  <a:lnTo>
                    <a:pt x="1262862" y="2390140"/>
                  </a:lnTo>
                  <a:lnTo>
                    <a:pt x="1237754" y="2395016"/>
                  </a:lnTo>
                  <a:lnTo>
                    <a:pt x="1215694" y="2409660"/>
                  </a:lnTo>
                  <a:lnTo>
                    <a:pt x="1201039" y="2431732"/>
                  </a:lnTo>
                  <a:lnTo>
                    <a:pt x="1196149" y="2456827"/>
                  </a:lnTo>
                  <a:lnTo>
                    <a:pt x="1201039" y="2481923"/>
                  </a:lnTo>
                  <a:lnTo>
                    <a:pt x="1215694" y="2503970"/>
                  </a:lnTo>
                  <a:lnTo>
                    <a:pt x="1530007" y="2818117"/>
                  </a:lnTo>
                  <a:lnTo>
                    <a:pt x="1551203" y="2832938"/>
                  </a:lnTo>
                  <a:lnTo>
                    <a:pt x="1575587" y="2838323"/>
                  </a:lnTo>
                  <a:lnTo>
                    <a:pt x="1600200" y="2834170"/>
                  </a:lnTo>
                  <a:lnTo>
                    <a:pt x="1622094" y="2820365"/>
                  </a:lnTo>
                  <a:lnTo>
                    <a:pt x="1623618" y="2818866"/>
                  </a:lnTo>
                  <a:lnTo>
                    <a:pt x="1624342" y="2818117"/>
                  </a:lnTo>
                  <a:lnTo>
                    <a:pt x="1938566" y="2503919"/>
                  </a:lnTo>
                  <a:lnTo>
                    <a:pt x="1953399" y="2482735"/>
                  </a:lnTo>
                  <a:lnTo>
                    <a:pt x="1958759" y="24583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7520" y="2535936"/>
              <a:ext cx="1789938" cy="8542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60818" y="2612517"/>
            <a:ext cx="1327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0000"/>
                </a:solidFill>
                <a:latin typeface="Trebuchet MS"/>
                <a:cs typeface="Trebuchet MS"/>
              </a:rPr>
              <a:t>Ingress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244" y="345947"/>
            <a:ext cx="2786634" cy="9608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022" y="432942"/>
            <a:ext cx="2163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Encryption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4817" y="3142488"/>
            <a:ext cx="7286242" cy="160781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36930" marR="495300">
              <a:lnSpc>
                <a:spcPct val="102000"/>
              </a:lnSpc>
              <a:spcBef>
                <a:spcPts val="45"/>
              </a:spcBef>
            </a:pPr>
            <a:r>
              <a:rPr sz="2400" b="1" spc="40" dirty="0">
                <a:latin typeface="Arial"/>
                <a:cs typeface="Arial"/>
              </a:rPr>
              <a:t>Cryptography</a:t>
            </a:r>
            <a:r>
              <a:rPr spc="40" dirty="0"/>
              <a:t>,</a:t>
            </a:r>
            <a:r>
              <a:rPr spc="-130" dirty="0"/>
              <a:t> </a:t>
            </a:r>
            <a:r>
              <a:rPr spc="85" dirty="0"/>
              <a:t>or</a:t>
            </a:r>
            <a:r>
              <a:rPr spc="-85" dirty="0"/>
              <a:t> </a:t>
            </a:r>
            <a:r>
              <a:rPr spc="25" dirty="0"/>
              <a:t>cryptology,</a:t>
            </a:r>
            <a:r>
              <a:rPr spc="-80" dirty="0"/>
              <a:t> </a:t>
            </a:r>
            <a:r>
              <a:rPr spc="40" dirty="0"/>
              <a:t>is</a:t>
            </a:r>
            <a:r>
              <a:rPr spc="-90" dirty="0"/>
              <a:t> </a:t>
            </a:r>
            <a:r>
              <a:rPr spc="55" dirty="0"/>
              <a:t>the</a:t>
            </a:r>
            <a:r>
              <a:rPr spc="-85" dirty="0"/>
              <a:t> </a:t>
            </a:r>
            <a:r>
              <a:rPr spc="40" dirty="0"/>
              <a:t>practice</a:t>
            </a:r>
            <a:r>
              <a:rPr spc="-90" dirty="0"/>
              <a:t> </a:t>
            </a:r>
            <a:r>
              <a:rPr spc="70" dirty="0"/>
              <a:t>and</a:t>
            </a:r>
            <a:r>
              <a:rPr spc="-70" dirty="0"/>
              <a:t> </a:t>
            </a:r>
            <a:r>
              <a:rPr b="1" spc="30" dirty="0">
                <a:latin typeface="Arial"/>
                <a:cs typeface="Arial"/>
              </a:rPr>
              <a:t>study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60" dirty="0"/>
              <a:t>of </a:t>
            </a:r>
            <a:r>
              <a:rPr spc="-484" dirty="0"/>
              <a:t> </a:t>
            </a:r>
            <a:r>
              <a:rPr spc="55" dirty="0"/>
              <a:t>techniques</a:t>
            </a:r>
            <a:r>
              <a:rPr spc="-95" dirty="0"/>
              <a:t> </a:t>
            </a:r>
            <a:r>
              <a:rPr spc="65" dirty="0"/>
              <a:t>for</a:t>
            </a:r>
            <a:r>
              <a:rPr spc="-100" dirty="0"/>
              <a:t> </a:t>
            </a:r>
            <a:r>
              <a:rPr spc="50" dirty="0"/>
              <a:t>secure</a:t>
            </a:r>
            <a:r>
              <a:rPr spc="-70" dirty="0"/>
              <a:t> </a:t>
            </a:r>
            <a:r>
              <a:rPr spc="70" dirty="0"/>
              <a:t>communication</a:t>
            </a:r>
            <a:r>
              <a:rPr spc="-85" dirty="0"/>
              <a:t> </a:t>
            </a:r>
            <a:r>
              <a:rPr spc="70" dirty="0"/>
              <a:t>and</a:t>
            </a:r>
            <a:r>
              <a:rPr spc="-85" dirty="0"/>
              <a:t> </a:t>
            </a:r>
            <a:r>
              <a:rPr spc="50" dirty="0"/>
              <a:t>data</a:t>
            </a:r>
            <a:endParaRPr sz="2400">
              <a:latin typeface="Arial"/>
              <a:cs typeface="Arial"/>
            </a:endParaRPr>
          </a:p>
          <a:p>
            <a:pPr marL="836930" marR="5080">
              <a:lnSpc>
                <a:spcPct val="101000"/>
              </a:lnSpc>
              <a:spcBef>
                <a:spcPts val="1610"/>
              </a:spcBef>
            </a:pPr>
            <a:r>
              <a:rPr sz="2400" b="1" spc="35" dirty="0">
                <a:latin typeface="Arial"/>
                <a:cs typeface="Arial"/>
              </a:rPr>
              <a:t>Encryption</a:t>
            </a:r>
            <a:r>
              <a:rPr sz="2400" b="1" spc="-240" dirty="0">
                <a:latin typeface="Arial"/>
                <a:cs typeface="Arial"/>
              </a:rPr>
              <a:t> </a:t>
            </a:r>
            <a:r>
              <a:rPr spc="40" dirty="0"/>
              <a:t>is</a:t>
            </a:r>
            <a:r>
              <a:rPr spc="-90" dirty="0"/>
              <a:t> </a:t>
            </a:r>
            <a:r>
              <a:rPr spc="55" dirty="0"/>
              <a:t>the</a:t>
            </a:r>
            <a:r>
              <a:rPr spc="-80" dirty="0"/>
              <a:t> </a:t>
            </a:r>
            <a:r>
              <a:rPr spc="55" dirty="0"/>
              <a:t>process</a:t>
            </a:r>
            <a:r>
              <a:rPr spc="-70" dirty="0"/>
              <a:t> </a:t>
            </a:r>
            <a:r>
              <a:rPr spc="60" dirty="0"/>
              <a:t>of</a:t>
            </a:r>
            <a:r>
              <a:rPr spc="-95" dirty="0"/>
              <a:t> </a:t>
            </a:r>
            <a:r>
              <a:rPr spc="55" dirty="0"/>
              <a:t>encoding</a:t>
            </a:r>
            <a:r>
              <a:rPr spc="-75" dirty="0"/>
              <a:t> </a:t>
            </a:r>
            <a:r>
              <a:rPr spc="55" dirty="0"/>
              <a:t>information.</a:t>
            </a:r>
            <a:r>
              <a:rPr spc="-90" dirty="0"/>
              <a:t> </a:t>
            </a:r>
            <a:r>
              <a:rPr spc="30" dirty="0"/>
              <a:t>This</a:t>
            </a:r>
            <a:r>
              <a:rPr spc="-95" dirty="0"/>
              <a:t> </a:t>
            </a:r>
            <a:r>
              <a:rPr spc="55" dirty="0"/>
              <a:t>process </a:t>
            </a:r>
            <a:r>
              <a:rPr spc="-484" dirty="0"/>
              <a:t> </a:t>
            </a:r>
            <a:r>
              <a:rPr spc="45" dirty="0"/>
              <a:t>converts </a:t>
            </a:r>
            <a:r>
              <a:rPr spc="55" dirty="0"/>
              <a:t>the </a:t>
            </a:r>
            <a:r>
              <a:rPr spc="45" dirty="0"/>
              <a:t>original </a:t>
            </a:r>
            <a:r>
              <a:rPr spc="55" dirty="0"/>
              <a:t>representation </a:t>
            </a:r>
            <a:r>
              <a:rPr spc="60" dirty="0"/>
              <a:t>of </a:t>
            </a:r>
            <a:r>
              <a:rPr spc="55" dirty="0"/>
              <a:t>the </a:t>
            </a:r>
            <a:r>
              <a:rPr spc="50" dirty="0"/>
              <a:t>information, </a:t>
            </a:r>
            <a:r>
              <a:rPr spc="70" dirty="0"/>
              <a:t>known </a:t>
            </a:r>
            <a:r>
              <a:rPr spc="40" dirty="0"/>
              <a:t>as </a:t>
            </a:r>
            <a:r>
              <a:rPr spc="45" dirty="0"/>
              <a:t> </a:t>
            </a:r>
            <a:r>
              <a:rPr b="1" spc="65" dirty="0">
                <a:latin typeface="Arial"/>
                <a:cs typeface="Arial"/>
              </a:rPr>
              <a:t>plaint</a:t>
            </a:r>
            <a:r>
              <a:rPr b="1" spc="85" dirty="0">
                <a:latin typeface="Arial"/>
                <a:cs typeface="Arial"/>
              </a:rPr>
              <a:t>e</a:t>
            </a:r>
            <a:r>
              <a:rPr b="1" spc="114" dirty="0">
                <a:latin typeface="Arial"/>
                <a:cs typeface="Arial"/>
              </a:rPr>
              <a:t>x</a:t>
            </a:r>
            <a:r>
              <a:rPr b="1" spc="70" dirty="0">
                <a:latin typeface="Arial"/>
                <a:cs typeface="Arial"/>
              </a:rPr>
              <a:t>t</a:t>
            </a:r>
            <a:r>
              <a:rPr spc="-95" dirty="0"/>
              <a:t>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35" dirty="0"/>
              <a:t>i</a:t>
            </a:r>
            <a:r>
              <a:rPr spc="90" dirty="0"/>
              <a:t>n</a:t>
            </a:r>
            <a:r>
              <a:rPr spc="40" dirty="0"/>
              <a:t>t</a:t>
            </a:r>
            <a:r>
              <a:rPr spc="75"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60" dirty="0"/>
              <a:t>a</a:t>
            </a:r>
            <a:r>
              <a:rPr spc="65"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50" dirty="0"/>
              <a:t>a</a:t>
            </a:r>
            <a:r>
              <a:rPr spc="30" dirty="0"/>
              <a:t>lt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95" dirty="0"/>
              <a:t>n</a:t>
            </a:r>
            <a:r>
              <a:rPr spc="40" dirty="0"/>
              <a:t>a</a:t>
            </a:r>
            <a:r>
              <a:rPr spc="25" dirty="0"/>
              <a:t>t</a:t>
            </a:r>
            <a:r>
              <a:rPr spc="10" dirty="0"/>
              <a:t>i</a:t>
            </a:r>
            <a:r>
              <a:rPr spc="30" dirty="0"/>
              <a:t>v</a:t>
            </a:r>
            <a:r>
              <a:rPr spc="50" dirty="0"/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85" dirty="0"/>
              <a:t>form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60" dirty="0"/>
              <a:t>k</a:t>
            </a:r>
            <a:r>
              <a:rPr spc="70" dirty="0"/>
              <a:t>n</a:t>
            </a:r>
            <a:r>
              <a:rPr spc="60" dirty="0"/>
              <a:t>o</a:t>
            </a:r>
            <a:r>
              <a:rPr spc="80" dirty="0"/>
              <a:t>w</a:t>
            </a:r>
            <a:r>
              <a:rPr spc="85"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45" dirty="0"/>
              <a:t>a</a:t>
            </a:r>
            <a:r>
              <a:rPr spc="40" dirty="0"/>
              <a:t>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Arial"/>
                <a:cs typeface="Arial"/>
              </a:rPr>
              <a:t>c</a:t>
            </a:r>
            <a:r>
              <a:rPr b="1" spc="-10" dirty="0">
                <a:latin typeface="Arial"/>
                <a:cs typeface="Arial"/>
              </a:rPr>
              <a:t>i</a:t>
            </a:r>
            <a:r>
              <a:rPr b="1" spc="50" dirty="0">
                <a:latin typeface="Arial"/>
                <a:cs typeface="Arial"/>
              </a:rPr>
              <a:t>phe</a:t>
            </a:r>
            <a:r>
              <a:rPr b="1" spc="80" dirty="0">
                <a:latin typeface="Arial"/>
                <a:cs typeface="Arial"/>
              </a:rPr>
              <a:t>rt</a:t>
            </a:r>
            <a:r>
              <a:rPr b="1" spc="140" dirty="0">
                <a:latin typeface="Arial"/>
                <a:cs typeface="Arial"/>
              </a:rPr>
              <a:t>e</a:t>
            </a:r>
            <a:r>
              <a:rPr b="1" spc="114" dirty="0">
                <a:latin typeface="Arial"/>
                <a:cs typeface="Arial"/>
              </a:rPr>
              <a:t>x</a:t>
            </a:r>
            <a:r>
              <a:rPr b="1" spc="60" dirty="0">
                <a:latin typeface="Arial"/>
                <a:cs typeface="Arial"/>
              </a:rPr>
              <a:t>t</a:t>
            </a:r>
            <a:r>
              <a:rPr spc="-60" dirty="0"/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6911" y="208788"/>
            <a:ext cx="1441703" cy="12435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5450" y="1356182"/>
            <a:ext cx="4173854" cy="1374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20" dirty="0">
                <a:latin typeface="Arial"/>
                <a:cs typeface="Arial"/>
              </a:rPr>
              <a:t>Cryptanalysis: </a:t>
            </a:r>
            <a:r>
              <a:rPr sz="1600" b="0" spc="55" dirty="0">
                <a:latin typeface="Tahoma"/>
                <a:cs typeface="Tahoma"/>
              </a:rPr>
              <a:t>the process </a:t>
            </a:r>
            <a:r>
              <a:rPr sz="1600" b="0" spc="60" dirty="0">
                <a:latin typeface="Tahoma"/>
                <a:cs typeface="Tahoma"/>
              </a:rPr>
              <a:t>of </a:t>
            </a:r>
            <a:r>
              <a:rPr sz="1600" b="0" spc="65" dirty="0">
                <a:latin typeface="Tahoma"/>
                <a:cs typeface="Tahoma"/>
              </a:rPr>
              <a:t> </a:t>
            </a:r>
            <a:r>
              <a:rPr sz="1600" b="0" spc="40" dirty="0">
                <a:latin typeface="Tahoma"/>
                <a:cs typeface="Tahoma"/>
              </a:rPr>
              <a:t>analyzing</a:t>
            </a:r>
            <a:r>
              <a:rPr sz="1600" b="0" spc="-95" dirty="0">
                <a:latin typeface="Tahoma"/>
                <a:cs typeface="Tahoma"/>
              </a:rPr>
              <a:t> </a:t>
            </a:r>
            <a:r>
              <a:rPr sz="1600" b="0" spc="50" dirty="0">
                <a:latin typeface="Tahoma"/>
                <a:cs typeface="Tahoma"/>
              </a:rPr>
              <a:t>cryptographic</a:t>
            </a:r>
            <a:r>
              <a:rPr sz="1600" b="0" spc="-114" dirty="0">
                <a:latin typeface="Tahoma"/>
                <a:cs typeface="Tahoma"/>
              </a:rPr>
              <a:t> </a:t>
            </a:r>
            <a:r>
              <a:rPr sz="1600" b="0" spc="40" dirty="0">
                <a:latin typeface="Tahoma"/>
                <a:cs typeface="Tahoma"/>
              </a:rPr>
              <a:t>security</a:t>
            </a:r>
            <a:r>
              <a:rPr sz="1600" b="0" spc="-85" dirty="0">
                <a:latin typeface="Tahoma"/>
                <a:cs typeface="Tahoma"/>
              </a:rPr>
              <a:t> </a:t>
            </a:r>
            <a:r>
              <a:rPr sz="1600" b="0" spc="50" dirty="0">
                <a:latin typeface="Tahoma"/>
                <a:cs typeface="Tahoma"/>
              </a:rPr>
              <a:t>systems</a:t>
            </a:r>
            <a:r>
              <a:rPr sz="1600" b="0" spc="-80" dirty="0">
                <a:latin typeface="Tahoma"/>
                <a:cs typeface="Tahoma"/>
              </a:rPr>
              <a:t> </a:t>
            </a:r>
            <a:r>
              <a:rPr sz="1600" b="0" spc="55" dirty="0">
                <a:latin typeface="Tahoma"/>
                <a:cs typeface="Tahoma"/>
              </a:rPr>
              <a:t>to </a:t>
            </a:r>
            <a:r>
              <a:rPr sz="1600" b="0" spc="-484" dirty="0">
                <a:latin typeface="Tahoma"/>
                <a:cs typeface="Tahoma"/>
              </a:rPr>
              <a:t> </a:t>
            </a:r>
            <a:r>
              <a:rPr sz="1600" b="0" spc="60" dirty="0">
                <a:latin typeface="Tahoma"/>
                <a:cs typeface="Tahoma"/>
              </a:rPr>
              <a:t>breach </a:t>
            </a:r>
            <a:r>
              <a:rPr sz="1600" b="0" spc="75" dirty="0">
                <a:latin typeface="Tahoma"/>
                <a:cs typeface="Tahoma"/>
              </a:rPr>
              <a:t>them </a:t>
            </a:r>
            <a:r>
              <a:rPr sz="1600" b="0" spc="70" dirty="0">
                <a:latin typeface="Tahoma"/>
                <a:cs typeface="Tahoma"/>
              </a:rPr>
              <a:t>and </a:t>
            </a:r>
            <a:r>
              <a:rPr sz="1600" b="0" spc="40" dirty="0">
                <a:latin typeface="Tahoma"/>
                <a:cs typeface="Tahoma"/>
              </a:rPr>
              <a:t>gain </a:t>
            </a:r>
            <a:r>
              <a:rPr sz="1600" b="0" spc="30" dirty="0">
                <a:latin typeface="Tahoma"/>
                <a:cs typeface="Tahoma"/>
              </a:rPr>
              <a:t>access </a:t>
            </a:r>
            <a:r>
              <a:rPr sz="1600" b="0" spc="55" dirty="0">
                <a:latin typeface="Tahoma"/>
                <a:cs typeface="Tahoma"/>
              </a:rPr>
              <a:t>to the </a:t>
            </a:r>
            <a:r>
              <a:rPr sz="1600" b="0" spc="60" dirty="0">
                <a:latin typeface="Tahoma"/>
                <a:cs typeface="Tahoma"/>
              </a:rPr>
              <a:t> </a:t>
            </a:r>
            <a:r>
              <a:rPr sz="1600" b="0" spc="50" dirty="0">
                <a:latin typeface="Tahoma"/>
                <a:cs typeface="Tahoma"/>
              </a:rPr>
              <a:t>contents</a:t>
            </a:r>
            <a:r>
              <a:rPr sz="1600" b="0" spc="-70" dirty="0">
                <a:latin typeface="Tahoma"/>
                <a:cs typeface="Tahoma"/>
              </a:rPr>
              <a:t> </a:t>
            </a:r>
            <a:r>
              <a:rPr sz="1600" b="0" spc="60" dirty="0">
                <a:latin typeface="Tahoma"/>
                <a:cs typeface="Tahoma"/>
              </a:rPr>
              <a:t>of</a:t>
            </a:r>
            <a:r>
              <a:rPr sz="1600" b="0" spc="-100" dirty="0">
                <a:latin typeface="Tahoma"/>
                <a:cs typeface="Tahoma"/>
              </a:rPr>
              <a:t> </a:t>
            </a:r>
            <a:r>
              <a:rPr sz="1600" b="0" spc="55" dirty="0">
                <a:latin typeface="Tahoma"/>
                <a:cs typeface="Tahoma"/>
              </a:rPr>
              <a:t>encrypted</a:t>
            </a:r>
            <a:r>
              <a:rPr sz="1600" b="0" spc="-75" dirty="0">
                <a:latin typeface="Tahoma"/>
                <a:cs typeface="Tahoma"/>
              </a:rPr>
              <a:t> </a:t>
            </a:r>
            <a:r>
              <a:rPr sz="1600" b="0" spc="30" dirty="0">
                <a:latin typeface="Tahoma"/>
                <a:cs typeface="Tahoma"/>
              </a:rPr>
              <a:t>messages,</a:t>
            </a:r>
            <a:r>
              <a:rPr sz="1600" b="0" spc="-80" dirty="0">
                <a:latin typeface="Tahoma"/>
                <a:cs typeface="Tahoma"/>
              </a:rPr>
              <a:t> </a:t>
            </a:r>
            <a:r>
              <a:rPr sz="1600" b="0" spc="45" dirty="0">
                <a:latin typeface="Tahoma"/>
                <a:cs typeface="Tahoma"/>
              </a:rPr>
              <a:t>even</a:t>
            </a:r>
            <a:r>
              <a:rPr sz="1600" b="0" spc="-90" dirty="0">
                <a:latin typeface="Tahoma"/>
                <a:cs typeface="Tahoma"/>
              </a:rPr>
              <a:t> </a:t>
            </a:r>
            <a:r>
              <a:rPr sz="1600" b="0" spc="30" dirty="0">
                <a:latin typeface="Tahoma"/>
                <a:cs typeface="Tahoma"/>
              </a:rPr>
              <a:t>if</a:t>
            </a:r>
            <a:r>
              <a:rPr sz="1600" b="0" spc="-80" dirty="0">
                <a:latin typeface="Tahoma"/>
                <a:cs typeface="Tahoma"/>
              </a:rPr>
              <a:t> </a:t>
            </a:r>
            <a:r>
              <a:rPr sz="1600" b="0" spc="55" dirty="0">
                <a:latin typeface="Tahoma"/>
                <a:cs typeface="Tahoma"/>
              </a:rPr>
              <a:t>the </a:t>
            </a:r>
            <a:r>
              <a:rPr sz="1600" b="0" spc="-484" dirty="0">
                <a:latin typeface="Tahoma"/>
                <a:cs typeface="Tahoma"/>
              </a:rPr>
              <a:t> </a:t>
            </a:r>
            <a:r>
              <a:rPr sz="1600" b="0" spc="50" dirty="0">
                <a:latin typeface="Tahoma"/>
                <a:cs typeface="Tahoma"/>
              </a:rPr>
              <a:t>cryptographic</a:t>
            </a:r>
            <a:r>
              <a:rPr sz="1600" b="0" spc="-95" dirty="0">
                <a:latin typeface="Tahoma"/>
                <a:cs typeface="Tahoma"/>
              </a:rPr>
              <a:t> </a:t>
            </a:r>
            <a:r>
              <a:rPr sz="1600" b="0" spc="35" dirty="0">
                <a:latin typeface="Tahoma"/>
                <a:cs typeface="Tahoma"/>
              </a:rPr>
              <a:t>key</a:t>
            </a:r>
            <a:r>
              <a:rPr sz="1600" b="0" spc="-100" dirty="0">
                <a:latin typeface="Tahoma"/>
                <a:cs typeface="Tahoma"/>
              </a:rPr>
              <a:t> </a:t>
            </a:r>
            <a:r>
              <a:rPr sz="1600" b="0" spc="40" dirty="0">
                <a:latin typeface="Tahoma"/>
                <a:cs typeface="Tahoma"/>
              </a:rPr>
              <a:t>is</a:t>
            </a:r>
            <a:r>
              <a:rPr sz="1600" b="0" spc="-85" dirty="0">
                <a:latin typeface="Tahoma"/>
                <a:cs typeface="Tahoma"/>
              </a:rPr>
              <a:t> </a:t>
            </a:r>
            <a:r>
              <a:rPr sz="1600" b="0" spc="60" dirty="0">
                <a:latin typeface="Tahoma"/>
                <a:cs typeface="Tahoma"/>
              </a:rPr>
              <a:t>unknown.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450" y="2946651"/>
            <a:ext cx="3902710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171F21"/>
                </a:solidFill>
                <a:latin typeface="Arial"/>
                <a:cs typeface="Arial"/>
              </a:rPr>
              <a:t>Cryptanalysis</a:t>
            </a:r>
            <a:r>
              <a:rPr sz="1800" b="1" spc="-8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171F21"/>
                </a:solidFill>
                <a:latin typeface="Arial"/>
                <a:cs typeface="Arial"/>
              </a:rPr>
              <a:t>attacks/methods: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65" dirty="0">
                <a:solidFill>
                  <a:srgbClr val="171F21"/>
                </a:solidFill>
                <a:latin typeface="Tahoma"/>
                <a:cs typeface="Tahoma"/>
              </a:rPr>
              <a:t>Brute</a:t>
            </a:r>
            <a:r>
              <a:rPr sz="1600" spc="-10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Tahoma"/>
                <a:cs typeface="Tahoma"/>
              </a:rPr>
              <a:t>force</a:t>
            </a:r>
            <a:r>
              <a:rPr sz="1600" spc="-10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Tahoma"/>
                <a:cs typeface="Tahoma"/>
              </a:rPr>
              <a:t>attack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0" dirty="0">
                <a:solidFill>
                  <a:srgbClr val="171F21"/>
                </a:solidFill>
                <a:latin typeface="Tahoma"/>
                <a:cs typeface="Tahoma"/>
              </a:rPr>
              <a:t>Frequency</a:t>
            </a:r>
            <a:r>
              <a:rPr sz="1600" spc="-1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analysis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Side-channel</a:t>
            </a:r>
            <a:r>
              <a:rPr sz="1600" spc="-10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Tahoma"/>
                <a:cs typeface="Tahoma"/>
              </a:rPr>
              <a:t>attacks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45" dirty="0">
                <a:solidFill>
                  <a:srgbClr val="171F21"/>
                </a:solidFill>
                <a:latin typeface="Tahoma"/>
                <a:cs typeface="Tahoma"/>
              </a:rPr>
              <a:t>Ciphertext-only</a:t>
            </a:r>
            <a:r>
              <a:rPr sz="1600" spc="-12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Tahoma"/>
                <a:cs typeface="Tahoma"/>
              </a:rPr>
              <a:t>attack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60" dirty="0">
                <a:solidFill>
                  <a:srgbClr val="171F21"/>
                </a:solidFill>
                <a:latin typeface="Tahoma"/>
                <a:cs typeface="Tahoma"/>
              </a:rPr>
              <a:t>K</a:t>
            </a:r>
            <a:r>
              <a:rPr sz="1600" spc="65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60" dirty="0">
                <a:solidFill>
                  <a:srgbClr val="171F21"/>
                </a:solidFill>
                <a:latin typeface="Tahoma"/>
                <a:cs typeface="Tahoma"/>
              </a:rPr>
              <a:t>o</a:t>
            </a:r>
            <a:r>
              <a:rPr sz="1600" spc="75" dirty="0">
                <a:solidFill>
                  <a:srgbClr val="171F21"/>
                </a:solidFill>
                <a:latin typeface="Tahoma"/>
                <a:cs typeface="Tahoma"/>
              </a:rPr>
              <a:t>w</a:t>
            </a:r>
            <a:r>
              <a:rPr sz="1600" spc="85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ci</a:t>
            </a:r>
            <a:r>
              <a:rPr sz="1600" spc="65" dirty="0">
                <a:solidFill>
                  <a:srgbClr val="171F21"/>
                </a:solidFill>
                <a:latin typeface="Tahoma"/>
                <a:cs typeface="Tahoma"/>
              </a:rPr>
              <a:t>p</a:t>
            </a:r>
            <a:r>
              <a:rPr sz="1600" spc="70" dirty="0">
                <a:solidFill>
                  <a:srgbClr val="171F21"/>
                </a:solidFill>
                <a:latin typeface="Tahoma"/>
                <a:cs typeface="Tahoma"/>
              </a:rPr>
              <a:t>he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rte</a:t>
            </a:r>
            <a:r>
              <a:rPr sz="1600" spc="55" dirty="0">
                <a:solidFill>
                  <a:srgbClr val="171F21"/>
                </a:solidFill>
                <a:latin typeface="Tahoma"/>
                <a:cs typeface="Tahoma"/>
              </a:rPr>
              <a:t>x</a:t>
            </a:r>
            <a:r>
              <a:rPr sz="1600" spc="25" dirty="0">
                <a:solidFill>
                  <a:srgbClr val="171F21"/>
                </a:solidFill>
                <a:latin typeface="Tahoma"/>
                <a:cs typeface="Tahoma"/>
              </a:rPr>
              <a:t>t/</a:t>
            </a:r>
            <a:r>
              <a:rPr sz="1600" spc="45" dirty="0">
                <a:solidFill>
                  <a:srgbClr val="171F21"/>
                </a:solidFill>
                <a:latin typeface="Tahoma"/>
                <a:cs typeface="Tahoma"/>
              </a:rPr>
              <a:t>p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la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te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xt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Tahoma"/>
                <a:cs typeface="Tahoma"/>
              </a:rPr>
              <a:t>p</a:t>
            </a:r>
            <a:r>
              <a:rPr sz="1600" spc="50" dirty="0">
                <a:solidFill>
                  <a:srgbClr val="171F21"/>
                </a:solidFill>
                <a:latin typeface="Tahoma"/>
                <a:cs typeface="Tahoma"/>
              </a:rPr>
              <a:t>a</a:t>
            </a:r>
            <a:r>
              <a:rPr sz="1600" spc="25" dirty="0">
                <a:solidFill>
                  <a:srgbClr val="171F21"/>
                </a:solidFill>
                <a:latin typeface="Tahoma"/>
                <a:cs typeface="Tahoma"/>
              </a:rPr>
              <a:t>i</a:t>
            </a:r>
            <a:r>
              <a:rPr sz="1600" spc="55" dirty="0">
                <a:solidFill>
                  <a:srgbClr val="171F21"/>
                </a:solidFill>
                <a:latin typeface="Tahoma"/>
                <a:cs typeface="Tahoma"/>
              </a:rPr>
              <a:t>rs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65" dirty="0">
                <a:solidFill>
                  <a:srgbClr val="171F21"/>
                </a:solidFill>
                <a:latin typeface="Tahoma"/>
                <a:cs typeface="Tahoma"/>
              </a:rPr>
              <a:t>Ch</a:t>
            </a:r>
            <a:r>
              <a:rPr sz="1600" spc="75" dirty="0">
                <a:solidFill>
                  <a:srgbClr val="171F21"/>
                </a:solidFill>
                <a:latin typeface="Tahoma"/>
                <a:cs typeface="Tahoma"/>
              </a:rPr>
              <a:t>o</a:t>
            </a:r>
            <a:r>
              <a:rPr sz="1600" spc="50" dirty="0">
                <a:solidFill>
                  <a:srgbClr val="171F21"/>
                </a:solidFill>
                <a:latin typeface="Tahoma"/>
                <a:cs typeface="Tahoma"/>
              </a:rPr>
              <a:t>s</a:t>
            </a:r>
            <a:r>
              <a:rPr sz="1600" spc="60" dirty="0">
                <a:solidFill>
                  <a:srgbClr val="171F21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Tahoma"/>
                <a:cs typeface="Tahoma"/>
              </a:rPr>
              <a:t>p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la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te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xt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Tahoma"/>
                <a:cs typeface="Tahoma"/>
              </a:rPr>
              <a:t>or</a:t>
            </a:r>
            <a:r>
              <a:rPr sz="1600" spc="1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Tahoma"/>
                <a:cs typeface="Tahoma"/>
              </a:rPr>
              <a:t>cho</a:t>
            </a:r>
            <a:r>
              <a:rPr sz="1600" spc="45" dirty="0">
                <a:solidFill>
                  <a:srgbClr val="171F21"/>
                </a:solidFill>
                <a:latin typeface="Tahoma"/>
                <a:cs typeface="Tahoma"/>
              </a:rPr>
              <a:t>s</a:t>
            </a:r>
            <a:r>
              <a:rPr sz="1600" spc="60" dirty="0">
                <a:solidFill>
                  <a:srgbClr val="171F21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171F21"/>
                </a:solidFill>
                <a:latin typeface="Tahoma"/>
                <a:cs typeface="Tahoma"/>
              </a:rPr>
              <a:t>n</a:t>
            </a:r>
            <a:r>
              <a:rPr sz="1600" spc="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Tahoma"/>
                <a:cs typeface="Tahoma"/>
              </a:rPr>
              <a:t>ci</a:t>
            </a:r>
            <a:r>
              <a:rPr sz="1600" spc="65" dirty="0">
                <a:solidFill>
                  <a:srgbClr val="171F21"/>
                </a:solidFill>
                <a:latin typeface="Tahoma"/>
                <a:cs typeface="Tahoma"/>
              </a:rPr>
              <a:t>p</a:t>
            </a:r>
            <a:r>
              <a:rPr sz="1600" spc="70" dirty="0">
                <a:solidFill>
                  <a:srgbClr val="171F21"/>
                </a:solidFill>
                <a:latin typeface="Tahoma"/>
                <a:cs typeface="Tahoma"/>
              </a:rPr>
              <a:t>he</a:t>
            </a:r>
            <a:r>
              <a:rPr sz="1600" spc="40" dirty="0">
                <a:solidFill>
                  <a:srgbClr val="171F21"/>
                </a:solidFill>
                <a:latin typeface="Tahoma"/>
                <a:cs typeface="Tahoma"/>
              </a:rPr>
              <a:t>rte</a:t>
            </a:r>
            <a:r>
              <a:rPr sz="1600" spc="55" dirty="0">
                <a:solidFill>
                  <a:srgbClr val="171F21"/>
                </a:solidFill>
                <a:latin typeface="Tahoma"/>
                <a:cs typeface="Tahoma"/>
              </a:rPr>
              <a:t>x</a:t>
            </a:r>
            <a:r>
              <a:rPr sz="1600" spc="25" dirty="0">
                <a:solidFill>
                  <a:srgbClr val="171F21"/>
                </a:solidFill>
                <a:latin typeface="Tahoma"/>
                <a:cs typeface="Tahoma"/>
              </a:rPr>
              <a:t>t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7211" y="1773938"/>
            <a:ext cx="2851403" cy="21396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1754" cy="2242185"/>
            <a:chOff x="0" y="0"/>
            <a:chExt cx="3881754" cy="2242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1628" cy="22418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975347" y="3892297"/>
            <a:ext cx="2169160" cy="1251585"/>
            <a:chOff x="6975347" y="3892297"/>
            <a:chExt cx="2169160" cy="12515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2297"/>
              <a:ext cx="2168652" cy="12512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7" y="3933442"/>
              <a:ext cx="2077212" cy="12100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9283" y="4797554"/>
              <a:ext cx="384822" cy="34594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480060"/>
            <a:ext cx="9144000" cy="3943247"/>
            <a:chOff x="0" y="480060"/>
            <a:chExt cx="9144000" cy="3943247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783" y="1278635"/>
              <a:ext cx="8028430" cy="31446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80060"/>
              <a:ext cx="9144000" cy="797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523" y="1688566"/>
              <a:ext cx="722401" cy="7224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4864" y="1751139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69" h="526414">
                  <a:moveTo>
                    <a:pt x="130380" y="498932"/>
                  </a:moveTo>
                  <a:lnTo>
                    <a:pt x="67751" y="498932"/>
                  </a:lnTo>
                  <a:lnTo>
                    <a:pt x="95234" y="526402"/>
                  </a:lnTo>
                  <a:lnTo>
                    <a:pt x="102904" y="526402"/>
                  </a:lnTo>
                  <a:lnTo>
                    <a:pt x="130380" y="498932"/>
                  </a:lnTo>
                  <a:close/>
                </a:path>
                <a:path w="521969" h="526414">
                  <a:moveTo>
                    <a:pt x="514520" y="117551"/>
                  </a:moveTo>
                  <a:lnTo>
                    <a:pt x="265891" y="117551"/>
                  </a:lnTo>
                  <a:lnTo>
                    <a:pt x="258861" y="123304"/>
                  </a:lnTo>
                  <a:lnTo>
                    <a:pt x="257581" y="131610"/>
                  </a:lnTo>
                  <a:lnTo>
                    <a:pt x="256942" y="140550"/>
                  </a:lnTo>
                  <a:lnTo>
                    <a:pt x="263337" y="148221"/>
                  </a:lnTo>
                  <a:lnTo>
                    <a:pt x="271646" y="148856"/>
                  </a:lnTo>
                  <a:lnTo>
                    <a:pt x="288900" y="148856"/>
                  </a:lnTo>
                  <a:lnTo>
                    <a:pt x="283977" y="157441"/>
                  </a:lnTo>
                  <a:lnTo>
                    <a:pt x="280672" y="166746"/>
                  </a:lnTo>
                  <a:lnTo>
                    <a:pt x="278925" y="176529"/>
                  </a:lnTo>
                  <a:lnTo>
                    <a:pt x="278755" y="183356"/>
                  </a:lnTo>
                  <a:lnTo>
                    <a:pt x="278676" y="193573"/>
                  </a:lnTo>
                  <a:lnTo>
                    <a:pt x="276115" y="200596"/>
                  </a:lnTo>
                  <a:lnTo>
                    <a:pt x="271006" y="205079"/>
                  </a:lnTo>
                  <a:lnTo>
                    <a:pt x="0" y="477215"/>
                  </a:lnTo>
                  <a:lnTo>
                    <a:pt x="0" y="484873"/>
                  </a:lnTo>
                  <a:lnTo>
                    <a:pt x="37073" y="521931"/>
                  </a:lnTo>
                  <a:lnTo>
                    <a:pt x="44743" y="521931"/>
                  </a:lnTo>
                  <a:lnTo>
                    <a:pt x="67751" y="498932"/>
                  </a:lnTo>
                  <a:lnTo>
                    <a:pt x="130380" y="498932"/>
                  </a:lnTo>
                  <a:lnTo>
                    <a:pt x="131028" y="498284"/>
                  </a:lnTo>
                  <a:lnTo>
                    <a:pt x="131028" y="490626"/>
                  </a:lnTo>
                  <a:lnTo>
                    <a:pt x="103544" y="463156"/>
                  </a:lnTo>
                  <a:lnTo>
                    <a:pt x="121438" y="445262"/>
                  </a:lnTo>
                  <a:lnTo>
                    <a:pt x="207730" y="445262"/>
                  </a:lnTo>
                  <a:lnTo>
                    <a:pt x="207730" y="442074"/>
                  </a:lnTo>
                  <a:lnTo>
                    <a:pt x="202614" y="436956"/>
                  </a:lnTo>
                  <a:lnTo>
                    <a:pt x="167460" y="399910"/>
                  </a:lnTo>
                  <a:lnTo>
                    <a:pt x="321499" y="245960"/>
                  </a:lnTo>
                  <a:lnTo>
                    <a:pt x="328528" y="243408"/>
                  </a:lnTo>
                  <a:lnTo>
                    <a:pt x="339397" y="243408"/>
                  </a:lnTo>
                  <a:lnTo>
                    <a:pt x="348373" y="242709"/>
                  </a:lnTo>
                  <a:lnTo>
                    <a:pt x="357052" y="240691"/>
                  </a:lnTo>
                  <a:lnTo>
                    <a:pt x="365371" y="237477"/>
                  </a:lnTo>
                  <a:lnTo>
                    <a:pt x="373270" y="233184"/>
                  </a:lnTo>
                  <a:lnTo>
                    <a:pt x="498939" y="233184"/>
                  </a:lnTo>
                  <a:lnTo>
                    <a:pt x="503820" y="225837"/>
                  </a:lnTo>
                  <a:lnTo>
                    <a:pt x="452525" y="225837"/>
                  </a:lnTo>
                  <a:lnTo>
                    <a:pt x="441699" y="223680"/>
                  </a:lnTo>
                  <a:lnTo>
                    <a:pt x="432071" y="217208"/>
                  </a:lnTo>
                  <a:lnTo>
                    <a:pt x="428847" y="212417"/>
                  </a:lnTo>
                  <a:lnTo>
                    <a:pt x="339394" y="212417"/>
                  </a:lnTo>
                  <a:lnTo>
                    <a:pt x="328570" y="210262"/>
                  </a:lnTo>
                  <a:lnTo>
                    <a:pt x="318943" y="203796"/>
                  </a:lnTo>
                  <a:lnTo>
                    <a:pt x="312472" y="194176"/>
                  </a:lnTo>
                  <a:lnTo>
                    <a:pt x="310315" y="183356"/>
                  </a:lnTo>
                  <a:lnTo>
                    <a:pt x="312472" y="172535"/>
                  </a:lnTo>
                  <a:lnTo>
                    <a:pt x="318943" y="162915"/>
                  </a:lnTo>
                  <a:lnTo>
                    <a:pt x="328570" y="156443"/>
                  </a:lnTo>
                  <a:lnTo>
                    <a:pt x="339394" y="154285"/>
                  </a:lnTo>
                  <a:lnTo>
                    <a:pt x="494902" y="154285"/>
                  </a:lnTo>
                  <a:lnTo>
                    <a:pt x="494695" y="153974"/>
                  </a:lnTo>
                  <a:lnTo>
                    <a:pt x="491507" y="150774"/>
                  </a:lnTo>
                  <a:lnTo>
                    <a:pt x="489590" y="149504"/>
                  </a:lnTo>
                  <a:lnTo>
                    <a:pt x="514520" y="149504"/>
                  </a:lnTo>
                  <a:lnTo>
                    <a:pt x="521543" y="142468"/>
                  </a:lnTo>
                  <a:lnTo>
                    <a:pt x="521543" y="124587"/>
                  </a:lnTo>
                  <a:lnTo>
                    <a:pt x="514520" y="117551"/>
                  </a:lnTo>
                  <a:close/>
                </a:path>
                <a:path w="521969" h="526414">
                  <a:moveTo>
                    <a:pt x="207730" y="445262"/>
                  </a:moveTo>
                  <a:lnTo>
                    <a:pt x="121438" y="445262"/>
                  </a:lnTo>
                  <a:lnTo>
                    <a:pt x="162986" y="486791"/>
                  </a:lnTo>
                  <a:lnTo>
                    <a:pt x="170656" y="486791"/>
                  </a:lnTo>
                  <a:lnTo>
                    <a:pt x="207730" y="449745"/>
                  </a:lnTo>
                  <a:lnTo>
                    <a:pt x="207730" y="445262"/>
                  </a:lnTo>
                  <a:close/>
                </a:path>
                <a:path w="521969" h="526414">
                  <a:moveTo>
                    <a:pt x="498939" y="233184"/>
                  </a:moveTo>
                  <a:lnTo>
                    <a:pt x="373270" y="233184"/>
                  </a:lnTo>
                  <a:lnTo>
                    <a:pt x="373270" y="258089"/>
                  </a:lnTo>
                  <a:lnTo>
                    <a:pt x="379025" y="265125"/>
                  </a:lnTo>
                  <a:lnTo>
                    <a:pt x="387329" y="266395"/>
                  </a:lnTo>
                  <a:lnTo>
                    <a:pt x="396279" y="267042"/>
                  </a:lnTo>
                  <a:lnTo>
                    <a:pt x="403948" y="260654"/>
                  </a:lnTo>
                  <a:lnTo>
                    <a:pt x="404549" y="252867"/>
                  </a:lnTo>
                  <a:lnTo>
                    <a:pt x="404588" y="234454"/>
                  </a:lnTo>
                  <a:lnTo>
                    <a:pt x="498095" y="234454"/>
                  </a:lnTo>
                  <a:lnTo>
                    <a:pt x="498939" y="233184"/>
                  </a:lnTo>
                  <a:close/>
                </a:path>
                <a:path w="521969" h="526414">
                  <a:moveTo>
                    <a:pt x="498095" y="234454"/>
                  </a:moveTo>
                  <a:lnTo>
                    <a:pt x="404588" y="234454"/>
                  </a:lnTo>
                  <a:lnTo>
                    <a:pt x="405871" y="236372"/>
                  </a:lnTo>
                  <a:lnTo>
                    <a:pt x="409059" y="239572"/>
                  </a:lnTo>
                  <a:lnTo>
                    <a:pt x="429092" y="252867"/>
                  </a:lnTo>
                  <a:lnTo>
                    <a:pt x="451882" y="257298"/>
                  </a:lnTo>
                  <a:lnTo>
                    <a:pt x="474669" y="252867"/>
                  </a:lnTo>
                  <a:lnTo>
                    <a:pt x="494695" y="239572"/>
                  </a:lnTo>
                  <a:lnTo>
                    <a:pt x="498095" y="234454"/>
                  </a:lnTo>
                  <a:close/>
                </a:path>
                <a:path w="521969" h="526414">
                  <a:moveTo>
                    <a:pt x="503818" y="167706"/>
                  </a:moveTo>
                  <a:lnTo>
                    <a:pt x="452525" y="167706"/>
                  </a:lnTo>
                  <a:lnTo>
                    <a:pt x="463350" y="169861"/>
                  </a:lnTo>
                  <a:lnTo>
                    <a:pt x="472978" y="176326"/>
                  </a:lnTo>
                  <a:lnTo>
                    <a:pt x="478096" y="181432"/>
                  </a:lnTo>
                  <a:lnTo>
                    <a:pt x="481284" y="189103"/>
                  </a:lnTo>
                  <a:lnTo>
                    <a:pt x="481284" y="204431"/>
                  </a:lnTo>
                  <a:lnTo>
                    <a:pt x="478096" y="211467"/>
                  </a:lnTo>
                  <a:lnTo>
                    <a:pt x="472978" y="217208"/>
                  </a:lnTo>
                  <a:lnTo>
                    <a:pt x="463350" y="223680"/>
                  </a:lnTo>
                  <a:lnTo>
                    <a:pt x="452525" y="225837"/>
                  </a:lnTo>
                  <a:lnTo>
                    <a:pt x="503820" y="225837"/>
                  </a:lnTo>
                  <a:lnTo>
                    <a:pt x="507997" y="219550"/>
                  </a:lnTo>
                  <a:lnTo>
                    <a:pt x="512430" y="196772"/>
                  </a:lnTo>
                  <a:lnTo>
                    <a:pt x="507997" y="173996"/>
                  </a:lnTo>
                  <a:lnTo>
                    <a:pt x="503818" y="167706"/>
                  </a:lnTo>
                  <a:close/>
                </a:path>
                <a:path w="521969" h="526414">
                  <a:moveTo>
                    <a:pt x="494902" y="154285"/>
                  </a:moveTo>
                  <a:lnTo>
                    <a:pt x="339394" y="154285"/>
                  </a:lnTo>
                  <a:lnTo>
                    <a:pt x="350219" y="156443"/>
                  </a:lnTo>
                  <a:lnTo>
                    <a:pt x="359846" y="162915"/>
                  </a:lnTo>
                  <a:lnTo>
                    <a:pt x="364961" y="168021"/>
                  </a:lnTo>
                  <a:lnTo>
                    <a:pt x="368156" y="175691"/>
                  </a:lnTo>
                  <a:lnTo>
                    <a:pt x="368156" y="191020"/>
                  </a:lnTo>
                  <a:lnTo>
                    <a:pt x="364961" y="198043"/>
                  </a:lnTo>
                  <a:lnTo>
                    <a:pt x="359846" y="203796"/>
                  </a:lnTo>
                  <a:lnTo>
                    <a:pt x="350219" y="210262"/>
                  </a:lnTo>
                  <a:lnTo>
                    <a:pt x="339394" y="212417"/>
                  </a:lnTo>
                  <a:lnTo>
                    <a:pt x="428847" y="212417"/>
                  </a:lnTo>
                  <a:lnTo>
                    <a:pt x="425599" y="207589"/>
                  </a:lnTo>
                  <a:lnTo>
                    <a:pt x="423442" y="196772"/>
                  </a:lnTo>
                  <a:lnTo>
                    <a:pt x="425599" y="185952"/>
                  </a:lnTo>
                  <a:lnTo>
                    <a:pt x="432071" y="176326"/>
                  </a:lnTo>
                  <a:lnTo>
                    <a:pt x="441699" y="169861"/>
                  </a:lnTo>
                  <a:lnTo>
                    <a:pt x="452525" y="167706"/>
                  </a:lnTo>
                  <a:lnTo>
                    <a:pt x="503818" y="167706"/>
                  </a:lnTo>
                  <a:lnTo>
                    <a:pt x="494902" y="154285"/>
                  </a:lnTo>
                  <a:close/>
                </a:path>
                <a:path w="521969" h="526414">
                  <a:moveTo>
                    <a:pt x="327250" y="9744"/>
                  </a:moveTo>
                  <a:lnTo>
                    <a:pt x="304459" y="14175"/>
                  </a:lnTo>
                  <a:lnTo>
                    <a:pt x="284425" y="27470"/>
                  </a:lnTo>
                  <a:lnTo>
                    <a:pt x="271123" y="47499"/>
                  </a:lnTo>
                  <a:lnTo>
                    <a:pt x="266689" y="70283"/>
                  </a:lnTo>
                  <a:lnTo>
                    <a:pt x="271123" y="93058"/>
                  </a:lnTo>
                  <a:lnTo>
                    <a:pt x="284425" y="113080"/>
                  </a:lnTo>
                  <a:lnTo>
                    <a:pt x="287625" y="116281"/>
                  </a:lnTo>
                  <a:lnTo>
                    <a:pt x="289539" y="117551"/>
                  </a:lnTo>
                  <a:lnTo>
                    <a:pt x="489590" y="117551"/>
                  </a:lnTo>
                  <a:lnTo>
                    <a:pt x="491527" y="112769"/>
                  </a:lnTo>
                  <a:lnTo>
                    <a:pt x="439101" y="112769"/>
                  </a:lnTo>
                  <a:lnTo>
                    <a:pt x="428275" y="110612"/>
                  </a:lnTo>
                  <a:lnTo>
                    <a:pt x="418647" y="104140"/>
                  </a:lnTo>
                  <a:lnTo>
                    <a:pt x="413856" y="99348"/>
                  </a:lnTo>
                  <a:lnTo>
                    <a:pt x="325973" y="99348"/>
                  </a:lnTo>
                  <a:lnTo>
                    <a:pt x="315147" y="97193"/>
                  </a:lnTo>
                  <a:lnTo>
                    <a:pt x="305520" y="90728"/>
                  </a:lnTo>
                  <a:lnTo>
                    <a:pt x="300404" y="85623"/>
                  </a:lnTo>
                  <a:lnTo>
                    <a:pt x="297210" y="77952"/>
                  </a:lnTo>
                  <a:lnTo>
                    <a:pt x="297210" y="62623"/>
                  </a:lnTo>
                  <a:lnTo>
                    <a:pt x="300404" y="55587"/>
                  </a:lnTo>
                  <a:lnTo>
                    <a:pt x="305520" y="49847"/>
                  </a:lnTo>
                  <a:lnTo>
                    <a:pt x="315147" y="43368"/>
                  </a:lnTo>
                  <a:lnTo>
                    <a:pt x="325973" y="41208"/>
                  </a:lnTo>
                  <a:lnTo>
                    <a:pt x="480843" y="41208"/>
                  </a:lnTo>
                  <a:lnTo>
                    <a:pt x="472978" y="33223"/>
                  </a:lnTo>
                  <a:lnTo>
                    <a:pt x="405871" y="33223"/>
                  </a:lnTo>
                  <a:lnTo>
                    <a:pt x="405871" y="32575"/>
                  </a:lnTo>
                  <a:lnTo>
                    <a:pt x="374550" y="32575"/>
                  </a:lnTo>
                  <a:lnTo>
                    <a:pt x="373270" y="30670"/>
                  </a:lnTo>
                  <a:lnTo>
                    <a:pt x="370076" y="27470"/>
                  </a:lnTo>
                  <a:lnTo>
                    <a:pt x="350041" y="14175"/>
                  </a:lnTo>
                  <a:lnTo>
                    <a:pt x="327250" y="9744"/>
                  </a:lnTo>
                  <a:close/>
                </a:path>
                <a:path w="521969" h="526414">
                  <a:moveTo>
                    <a:pt x="491547" y="54638"/>
                  </a:moveTo>
                  <a:lnTo>
                    <a:pt x="439101" y="54638"/>
                  </a:lnTo>
                  <a:lnTo>
                    <a:pt x="449926" y="56793"/>
                  </a:lnTo>
                  <a:lnTo>
                    <a:pt x="459554" y="63258"/>
                  </a:lnTo>
                  <a:lnTo>
                    <a:pt x="466026" y="72878"/>
                  </a:lnTo>
                  <a:lnTo>
                    <a:pt x="468184" y="83699"/>
                  </a:lnTo>
                  <a:lnTo>
                    <a:pt x="466026" y="94519"/>
                  </a:lnTo>
                  <a:lnTo>
                    <a:pt x="459554" y="104140"/>
                  </a:lnTo>
                  <a:lnTo>
                    <a:pt x="449926" y="110612"/>
                  </a:lnTo>
                  <a:lnTo>
                    <a:pt x="439101" y="112769"/>
                  </a:lnTo>
                  <a:lnTo>
                    <a:pt x="491527" y="112769"/>
                  </a:lnTo>
                  <a:lnTo>
                    <a:pt x="498674" y="95125"/>
                  </a:lnTo>
                  <a:lnTo>
                    <a:pt x="498534" y="71801"/>
                  </a:lnTo>
                  <a:lnTo>
                    <a:pt x="491547" y="54638"/>
                  </a:lnTo>
                  <a:close/>
                </a:path>
                <a:path w="521969" h="526414">
                  <a:moveTo>
                    <a:pt x="480843" y="41208"/>
                  </a:moveTo>
                  <a:lnTo>
                    <a:pt x="325973" y="41208"/>
                  </a:lnTo>
                  <a:lnTo>
                    <a:pt x="336799" y="43368"/>
                  </a:lnTo>
                  <a:lnTo>
                    <a:pt x="346426" y="49847"/>
                  </a:lnTo>
                  <a:lnTo>
                    <a:pt x="352898" y="59465"/>
                  </a:lnTo>
                  <a:lnTo>
                    <a:pt x="355055" y="70283"/>
                  </a:lnTo>
                  <a:lnTo>
                    <a:pt x="352898" y="81103"/>
                  </a:lnTo>
                  <a:lnTo>
                    <a:pt x="346426" y="90728"/>
                  </a:lnTo>
                  <a:lnTo>
                    <a:pt x="336799" y="97193"/>
                  </a:lnTo>
                  <a:lnTo>
                    <a:pt x="325973" y="99348"/>
                  </a:lnTo>
                  <a:lnTo>
                    <a:pt x="413856" y="99348"/>
                  </a:lnTo>
                  <a:lnTo>
                    <a:pt x="413542" y="99034"/>
                  </a:lnTo>
                  <a:lnTo>
                    <a:pt x="410342" y="91363"/>
                  </a:lnTo>
                  <a:lnTo>
                    <a:pt x="410342" y="76034"/>
                  </a:lnTo>
                  <a:lnTo>
                    <a:pt x="412894" y="69011"/>
                  </a:lnTo>
                  <a:lnTo>
                    <a:pt x="418647" y="63258"/>
                  </a:lnTo>
                  <a:lnTo>
                    <a:pt x="428275" y="56793"/>
                  </a:lnTo>
                  <a:lnTo>
                    <a:pt x="439101" y="54638"/>
                  </a:lnTo>
                  <a:lnTo>
                    <a:pt x="491547" y="54638"/>
                  </a:lnTo>
                  <a:lnTo>
                    <a:pt x="489768" y="50269"/>
                  </a:lnTo>
                  <a:lnTo>
                    <a:pt x="480843" y="41208"/>
                  </a:lnTo>
                  <a:close/>
                </a:path>
                <a:path w="521969" h="526414">
                  <a:moveTo>
                    <a:pt x="439425" y="23164"/>
                  </a:moveTo>
                  <a:lnTo>
                    <a:pt x="422107" y="25679"/>
                  </a:lnTo>
                  <a:lnTo>
                    <a:pt x="405871" y="33223"/>
                  </a:lnTo>
                  <a:lnTo>
                    <a:pt x="472978" y="33223"/>
                  </a:lnTo>
                  <a:lnTo>
                    <a:pt x="456742" y="25679"/>
                  </a:lnTo>
                  <a:lnTo>
                    <a:pt x="439425" y="23164"/>
                  </a:lnTo>
                  <a:close/>
                </a:path>
                <a:path w="521969" h="526414">
                  <a:moveTo>
                    <a:pt x="382860" y="0"/>
                  </a:moveTo>
                  <a:lnTo>
                    <a:pt x="375185" y="6388"/>
                  </a:lnTo>
                  <a:lnTo>
                    <a:pt x="374590" y="14175"/>
                  </a:lnTo>
                  <a:lnTo>
                    <a:pt x="374550" y="32575"/>
                  </a:lnTo>
                  <a:lnTo>
                    <a:pt x="405871" y="32575"/>
                  </a:lnTo>
                  <a:lnTo>
                    <a:pt x="405871" y="8940"/>
                  </a:lnTo>
                  <a:lnTo>
                    <a:pt x="400114" y="1917"/>
                  </a:lnTo>
                  <a:lnTo>
                    <a:pt x="391805" y="635"/>
                  </a:lnTo>
                  <a:lnTo>
                    <a:pt x="38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3528" y="1688566"/>
              <a:ext cx="722401" cy="722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54873" y="1751139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77" y="498932"/>
                  </a:moveTo>
                  <a:lnTo>
                    <a:pt x="67741" y="498932"/>
                  </a:lnTo>
                  <a:lnTo>
                    <a:pt x="95224" y="526402"/>
                  </a:lnTo>
                  <a:lnTo>
                    <a:pt x="102895" y="526402"/>
                  </a:lnTo>
                  <a:lnTo>
                    <a:pt x="130377" y="498932"/>
                  </a:lnTo>
                  <a:close/>
                </a:path>
                <a:path w="521970" h="526414">
                  <a:moveTo>
                    <a:pt x="514515" y="117551"/>
                  </a:moveTo>
                  <a:lnTo>
                    <a:pt x="265887" y="117551"/>
                  </a:lnTo>
                  <a:lnTo>
                    <a:pt x="258851" y="123304"/>
                  </a:lnTo>
                  <a:lnTo>
                    <a:pt x="257581" y="131610"/>
                  </a:lnTo>
                  <a:lnTo>
                    <a:pt x="256946" y="140550"/>
                  </a:lnTo>
                  <a:lnTo>
                    <a:pt x="263334" y="148221"/>
                  </a:lnTo>
                  <a:lnTo>
                    <a:pt x="271640" y="148856"/>
                  </a:lnTo>
                  <a:lnTo>
                    <a:pt x="288899" y="148856"/>
                  </a:lnTo>
                  <a:lnTo>
                    <a:pt x="283974" y="157441"/>
                  </a:lnTo>
                  <a:lnTo>
                    <a:pt x="280668" y="166746"/>
                  </a:lnTo>
                  <a:lnTo>
                    <a:pt x="278921" y="176529"/>
                  </a:lnTo>
                  <a:lnTo>
                    <a:pt x="278801" y="181432"/>
                  </a:lnTo>
                  <a:lnTo>
                    <a:pt x="278676" y="193573"/>
                  </a:lnTo>
                  <a:lnTo>
                    <a:pt x="276110" y="200596"/>
                  </a:lnTo>
                  <a:lnTo>
                    <a:pt x="271005" y="205079"/>
                  </a:lnTo>
                  <a:lnTo>
                    <a:pt x="0" y="477215"/>
                  </a:lnTo>
                  <a:lnTo>
                    <a:pt x="0" y="484873"/>
                  </a:lnTo>
                  <a:lnTo>
                    <a:pt x="37071" y="521931"/>
                  </a:lnTo>
                  <a:lnTo>
                    <a:pt x="44742" y="521931"/>
                  </a:lnTo>
                  <a:lnTo>
                    <a:pt x="67741" y="498932"/>
                  </a:lnTo>
                  <a:lnTo>
                    <a:pt x="130377" y="498932"/>
                  </a:lnTo>
                  <a:lnTo>
                    <a:pt x="131025" y="498284"/>
                  </a:lnTo>
                  <a:lnTo>
                    <a:pt x="131025" y="490626"/>
                  </a:lnTo>
                  <a:lnTo>
                    <a:pt x="103543" y="463156"/>
                  </a:lnTo>
                  <a:lnTo>
                    <a:pt x="121437" y="445262"/>
                  </a:lnTo>
                  <a:lnTo>
                    <a:pt x="207721" y="445262"/>
                  </a:lnTo>
                  <a:lnTo>
                    <a:pt x="207721" y="442074"/>
                  </a:lnTo>
                  <a:lnTo>
                    <a:pt x="202603" y="436956"/>
                  </a:lnTo>
                  <a:lnTo>
                    <a:pt x="167449" y="399910"/>
                  </a:lnTo>
                  <a:lnTo>
                    <a:pt x="321487" y="245960"/>
                  </a:lnTo>
                  <a:lnTo>
                    <a:pt x="328523" y="243408"/>
                  </a:lnTo>
                  <a:lnTo>
                    <a:pt x="339394" y="243408"/>
                  </a:lnTo>
                  <a:lnTo>
                    <a:pt x="348371" y="242709"/>
                  </a:lnTo>
                  <a:lnTo>
                    <a:pt x="357049" y="240691"/>
                  </a:lnTo>
                  <a:lnTo>
                    <a:pt x="365367" y="237477"/>
                  </a:lnTo>
                  <a:lnTo>
                    <a:pt x="373265" y="233184"/>
                  </a:lnTo>
                  <a:lnTo>
                    <a:pt x="498936" y="233184"/>
                  </a:lnTo>
                  <a:lnTo>
                    <a:pt x="503820" y="225837"/>
                  </a:lnTo>
                  <a:lnTo>
                    <a:pt x="452520" y="225837"/>
                  </a:lnTo>
                  <a:lnTo>
                    <a:pt x="441694" y="223680"/>
                  </a:lnTo>
                  <a:lnTo>
                    <a:pt x="432066" y="217208"/>
                  </a:lnTo>
                  <a:lnTo>
                    <a:pt x="428842" y="212417"/>
                  </a:lnTo>
                  <a:lnTo>
                    <a:pt x="339388" y="212417"/>
                  </a:lnTo>
                  <a:lnTo>
                    <a:pt x="328562" y="210262"/>
                  </a:lnTo>
                  <a:lnTo>
                    <a:pt x="318935" y="203796"/>
                  </a:lnTo>
                  <a:lnTo>
                    <a:pt x="312462" y="194176"/>
                  </a:lnTo>
                  <a:lnTo>
                    <a:pt x="310305" y="183356"/>
                  </a:lnTo>
                  <a:lnTo>
                    <a:pt x="312462" y="172535"/>
                  </a:lnTo>
                  <a:lnTo>
                    <a:pt x="318935" y="162915"/>
                  </a:lnTo>
                  <a:lnTo>
                    <a:pt x="328562" y="156443"/>
                  </a:lnTo>
                  <a:lnTo>
                    <a:pt x="339388" y="154285"/>
                  </a:lnTo>
                  <a:lnTo>
                    <a:pt x="494897" y="154285"/>
                  </a:lnTo>
                  <a:lnTo>
                    <a:pt x="494690" y="153974"/>
                  </a:lnTo>
                  <a:lnTo>
                    <a:pt x="491502" y="150774"/>
                  </a:lnTo>
                  <a:lnTo>
                    <a:pt x="489585" y="149504"/>
                  </a:lnTo>
                  <a:lnTo>
                    <a:pt x="514515" y="149504"/>
                  </a:lnTo>
                  <a:lnTo>
                    <a:pt x="521538" y="142468"/>
                  </a:lnTo>
                  <a:lnTo>
                    <a:pt x="521538" y="124587"/>
                  </a:lnTo>
                  <a:lnTo>
                    <a:pt x="514515" y="117551"/>
                  </a:lnTo>
                  <a:close/>
                </a:path>
                <a:path w="521970" h="526414">
                  <a:moveTo>
                    <a:pt x="207721" y="445262"/>
                  </a:moveTo>
                  <a:lnTo>
                    <a:pt x="121437" y="445262"/>
                  </a:lnTo>
                  <a:lnTo>
                    <a:pt x="162979" y="486791"/>
                  </a:lnTo>
                  <a:lnTo>
                    <a:pt x="170649" y="486791"/>
                  </a:lnTo>
                  <a:lnTo>
                    <a:pt x="207721" y="449745"/>
                  </a:lnTo>
                  <a:lnTo>
                    <a:pt x="207721" y="445262"/>
                  </a:lnTo>
                  <a:close/>
                </a:path>
                <a:path w="521970" h="526414">
                  <a:moveTo>
                    <a:pt x="498936" y="233184"/>
                  </a:moveTo>
                  <a:lnTo>
                    <a:pt x="373265" y="233184"/>
                  </a:lnTo>
                  <a:lnTo>
                    <a:pt x="373265" y="258089"/>
                  </a:lnTo>
                  <a:lnTo>
                    <a:pt x="379018" y="265125"/>
                  </a:lnTo>
                  <a:lnTo>
                    <a:pt x="387324" y="266395"/>
                  </a:lnTo>
                  <a:lnTo>
                    <a:pt x="396278" y="267042"/>
                  </a:lnTo>
                  <a:lnTo>
                    <a:pt x="403948" y="260654"/>
                  </a:lnTo>
                  <a:lnTo>
                    <a:pt x="404544" y="252867"/>
                  </a:lnTo>
                  <a:lnTo>
                    <a:pt x="404583" y="234454"/>
                  </a:lnTo>
                  <a:lnTo>
                    <a:pt x="498092" y="234454"/>
                  </a:lnTo>
                  <a:lnTo>
                    <a:pt x="498936" y="233184"/>
                  </a:lnTo>
                  <a:close/>
                </a:path>
                <a:path w="521970" h="526414">
                  <a:moveTo>
                    <a:pt x="498092" y="234454"/>
                  </a:moveTo>
                  <a:lnTo>
                    <a:pt x="404583" y="234454"/>
                  </a:lnTo>
                  <a:lnTo>
                    <a:pt x="405866" y="236372"/>
                  </a:lnTo>
                  <a:lnTo>
                    <a:pt x="409054" y="239572"/>
                  </a:lnTo>
                  <a:lnTo>
                    <a:pt x="429087" y="252867"/>
                  </a:lnTo>
                  <a:lnTo>
                    <a:pt x="451877" y="257298"/>
                  </a:lnTo>
                  <a:lnTo>
                    <a:pt x="474664" y="252867"/>
                  </a:lnTo>
                  <a:lnTo>
                    <a:pt x="494690" y="239572"/>
                  </a:lnTo>
                  <a:lnTo>
                    <a:pt x="498092" y="234454"/>
                  </a:lnTo>
                  <a:close/>
                </a:path>
                <a:path w="521970" h="526414">
                  <a:moveTo>
                    <a:pt x="503818" y="167706"/>
                  </a:moveTo>
                  <a:lnTo>
                    <a:pt x="452520" y="167706"/>
                  </a:lnTo>
                  <a:lnTo>
                    <a:pt x="463345" y="169861"/>
                  </a:lnTo>
                  <a:lnTo>
                    <a:pt x="472973" y="176326"/>
                  </a:lnTo>
                  <a:lnTo>
                    <a:pt x="478091" y="181432"/>
                  </a:lnTo>
                  <a:lnTo>
                    <a:pt x="481279" y="189103"/>
                  </a:lnTo>
                  <a:lnTo>
                    <a:pt x="481279" y="204431"/>
                  </a:lnTo>
                  <a:lnTo>
                    <a:pt x="478091" y="211467"/>
                  </a:lnTo>
                  <a:lnTo>
                    <a:pt x="472973" y="217208"/>
                  </a:lnTo>
                  <a:lnTo>
                    <a:pt x="463345" y="223680"/>
                  </a:lnTo>
                  <a:lnTo>
                    <a:pt x="452520" y="225837"/>
                  </a:lnTo>
                  <a:lnTo>
                    <a:pt x="503820" y="225837"/>
                  </a:lnTo>
                  <a:lnTo>
                    <a:pt x="507999" y="219550"/>
                  </a:lnTo>
                  <a:lnTo>
                    <a:pt x="512435" y="196772"/>
                  </a:lnTo>
                  <a:lnTo>
                    <a:pt x="507999" y="173996"/>
                  </a:lnTo>
                  <a:lnTo>
                    <a:pt x="503818" y="167706"/>
                  </a:lnTo>
                  <a:close/>
                </a:path>
                <a:path w="521970" h="526414">
                  <a:moveTo>
                    <a:pt x="494897" y="154285"/>
                  </a:moveTo>
                  <a:lnTo>
                    <a:pt x="339388" y="154285"/>
                  </a:lnTo>
                  <a:lnTo>
                    <a:pt x="350214" y="156443"/>
                  </a:lnTo>
                  <a:lnTo>
                    <a:pt x="359841" y="162915"/>
                  </a:lnTo>
                  <a:lnTo>
                    <a:pt x="364959" y="168021"/>
                  </a:lnTo>
                  <a:lnTo>
                    <a:pt x="368160" y="175691"/>
                  </a:lnTo>
                  <a:lnTo>
                    <a:pt x="368160" y="191020"/>
                  </a:lnTo>
                  <a:lnTo>
                    <a:pt x="364959" y="198043"/>
                  </a:lnTo>
                  <a:lnTo>
                    <a:pt x="359841" y="203796"/>
                  </a:lnTo>
                  <a:lnTo>
                    <a:pt x="350214" y="210262"/>
                  </a:lnTo>
                  <a:lnTo>
                    <a:pt x="339388" y="212417"/>
                  </a:lnTo>
                  <a:lnTo>
                    <a:pt x="428842" y="212417"/>
                  </a:lnTo>
                  <a:lnTo>
                    <a:pt x="425594" y="207589"/>
                  </a:lnTo>
                  <a:lnTo>
                    <a:pt x="423437" y="196772"/>
                  </a:lnTo>
                  <a:lnTo>
                    <a:pt x="425594" y="185952"/>
                  </a:lnTo>
                  <a:lnTo>
                    <a:pt x="432066" y="176326"/>
                  </a:lnTo>
                  <a:lnTo>
                    <a:pt x="441694" y="169861"/>
                  </a:lnTo>
                  <a:lnTo>
                    <a:pt x="452520" y="167706"/>
                  </a:lnTo>
                  <a:lnTo>
                    <a:pt x="503818" y="167706"/>
                  </a:lnTo>
                  <a:lnTo>
                    <a:pt x="494897" y="154285"/>
                  </a:lnTo>
                  <a:close/>
                </a:path>
                <a:path w="521970" h="526414">
                  <a:moveTo>
                    <a:pt x="327247" y="9744"/>
                  </a:moveTo>
                  <a:lnTo>
                    <a:pt x="304460" y="14175"/>
                  </a:lnTo>
                  <a:lnTo>
                    <a:pt x="284429" y="27470"/>
                  </a:lnTo>
                  <a:lnTo>
                    <a:pt x="271127" y="47499"/>
                  </a:lnTo>
                  <a:lnTo>
                    <a:pt x="266694" y="70283"/>
                  </a:lnTo>
                  <a:lnTo>
                    <a:pt x="271127" y="93058"/>
                  </a:lnTo>
                  <a:lnTo>
                    <a:pt x="284429" y="113080"/>
                  </a:lnTo>
                  <a:lnTo>
                    <a:pt x="287616" y="116281"/>
                  </a:lnTo>
                  <a:lnTo>
                    <a:pt x="289534" y="117551"/>
                  </a:lnTo>
                  <a:lnTo>
                    <a:pt x="489585" y="117551"/>
                  </a:lnTo>
                  <a:lnTo>
                    <a:pt x="491521" y="112769"/>
                  </a:lnTo>
                  <a:lnTo>
                    <a:pt x="439096" y="112769"/>
                  </a:lnTo>
                  <a:lnTo>
                    <a:pt x="428270" y="110612"/>
                  </a:lnTo>
                  <a:lnTo>
                    <a:pt x="418642" y="104140"/>
                  </a:lnTo>
                  <a:lnTo>
                    <a:pt x="413851" y="99348"/>
                  </a:lnTo>
                  <a:lnTo>
                    <a:pt x="325964" y="99348"/>
                  </a:lnTo>
                  <a:lnTo>
                    <a:pt x="315139" y="97193"/>
                  </a:lnTo>
                  <a:lnTo>
                    <a:pt x="305511" y="90728"/>
                  </a:lnTo>
                  <a:lnTo>
                    <a:pt x="300405" y="85623"/>
                  </a:lnTo>
                  <a:lnTo>
                    <a:pt x="297205" y="77952"/>
                  </a:lnTo>
                  <a:lnTo>
                    <a:pt x="297205" y="62623"/>
                  </a:lnTo>
                  <a:lnTo>
                    <a:pt x="300405" y="55587"/>
                  </a:lnTo>
                  <a:lnTo>
                    <a:pt x="305511" y="49847"/>
                  </a:lnTo>
                  <a:lnTo>
                    <a:pt x="315139" y="43368"/>
                  </a:lnTo>
                  <a:lnTo>
                    <a:pt x="325964" y="41208"/>
                  </a:lnTo>
                  <a:lnTo>
                    <a:pt x="480838" y="41208"/>
                  </a:lnTo>
                  <a:lnTo>
                    <a:pt x="472973" y="33223"/>
                  </a:lnTo>
                  <a:lnTo>
                    <a:pt x="405866" y="33223"/>
                  </a:lnTo>
                  <a:lnTo>
                    <a:pt x="405866" y="32575"/>
                  </a:lnTo>
                  <a:lnTo>
                    <a:pt x="374548" y="32575"/>
                  </a:lnTo>
                  <a:lnTo>
                    <a:pt x="373265" y="30670"/>
                  </a:lnTo>
                  <a:lnTo>
                    <a:pt x="370065" y="27470"/>
                  </a:lnTo>
                  <a:lnTo>
                    <a:pt x="350033" y="14175"/>
                  </a:lnTo>
                  <a:lnTo>
                    <a:pt x="327247" y="9744"/>
                  </a:lnTo>
                  <a:close/>
                </a:path>
                <a:path w="521970" h="526414">
                  <a:moveTo>
                    <a:pt x="491542" y="54638"/>
                  </a:moveTo>
                  <a:lnTo>
                    <a:pt x="439096" y="54638"/>
                  </a:lnTo>
                  <a:lnTo>
                    <a:pt x="449921" y="56793"/>
                  </a:lnTo>
                  <a:lnTo>
                    <a:pt x="459549" y="63258"/>
                  </a:lnTo>
                  <a:lnTo>
                    <a:pt x="466021" y="72878"/>
                  </a:lnTo>
                  <a:lnTo>
                    <a:pt x="468179" y="83699"/>
                  </a:lnTo>
                  <a:lnTo>
                    <a:pt x="466021" y="94519"/>
                  </a:lnTo>
                  <a:lnTo>
                    <a:pt x="459549" y="104140"/>
                  </a:lnTo>
                  <a:lnTo>
                    <a:pt x="449921" y="110612"/>
                  </a:lnTo>
                  <a:lnTo>
                    <a:pt x="439096" y="112769"/>
                  </a:lnTo>
                  <a:lnTo>
                    <a:pt x="491521" y="112769"/>
                  </a:lnTo>
                  <a:lnTo>
                    <a:pt x="498669" y="95125"/>
                  </a:lnTo>
                  <a:lnTo>
                    <a:pt x="498528" y="71801"/>
                  </a:lnTo>
                  <a:lnTo>
                    <a:pt x="491542" y="54638"/>
                  </a:lnTo>
                  <a:close/>
                </a:path>
                <a:path w="521970" h="526414">
                  <a:moveTo>
                    <a:pt x="480838" y="41208"/>
                  </a:moveTo>
                  <a:lnTo>
                    <a:pt x="325964" y="41208"/>
                  </a:lnTo>
                  <a:lnTo>
                    <a:pt x="336790" y="43368"/>
                  </a:lnTo>
                  <a:lnTo>
                    <a:pt x="346417" y="49847"/>
                  </a:lnTo>
                  <a:lnTo>
                    <a:pt x="352890" y="59465"/>
                  </a:lnTo>
                  <a:lnTo>
                    <a:pt x="355047" y="70283"/>
                  </a:lnTo>
                  <a:lnTo>
                    <a:pt x="352890" y="81103"/>
                  </a:lnTo>
                  <a:lnTo>
                    <a:pt x="346417" y="90728"/>
                  </a:lnTo>
                  <a:lnTo>
                    <a:pt x="336790" y="97193"/>
                  </a:lnTo>
                  <a:lnTo>
                    <a:pt x="325964" y="99348"/>
                  </a:lnTo>
                  <a:lnTo>
                    <a:pt x="413851" y="99348"/>
                  </a:lnTo>
                  <a:lnTo>
                    <a:pt x="413537" y="99034"/>
                  </a:lnTo>
                  <a:lnTo>
                    <a:pt x="410337" y="91363"/>
                  </a:lnTo>
                  <a:lnTo>
                    <a:pt x="410337" y="76034"/>
                  </a:lnTo>
                  <a:lnTo>
                    <a:pt x="412889" y="69011"/>
                  </a:lnTo>
                  <a:lnTo>
                    <a:pt x="418642" y="63258"/>
                  </a:lnTo>
                  <a:lnTo>
                    <a:pt x="428270" y="56793"/>
                  </a:lnTo>
                  <a:lnTo>
                    <a:pt x="439096" y="54638"/>
                  </a:lnTo>
                  <a:lnTo>
                    <a:pt x="491542" y="54638"/>
                  </a:lnTo>
                  <a:lnTo>
                    <a:pt x="489763" y="50269"/>
                  </a:lnTo>
                  <a:lnTo>
                    <a:pt x="480838" y="41208"/>
                  </a:lnTo>
                  <a:close/>
                </a:path>
                <a:path w="521970" h="526414">
                  <a:moveTo>
                    <a:pt x="439420" y="23164"/>
                  </a:moveTo>
                  <a:lnTo>
                    <a:pt x="422102" y="25679"/>
                  </a:lnTo>
                  <a:lnTo>
                    <a:pt x="405866" y="33223"/>
                  </a:lnTo>
                  <a:lnTo>
                    <a:pt x="472973" y="33223"/>
                  </a:lnTo>
                  <a:lnTo>
                    <a:pt x="456737" y="25679"/>
                  </a:lnTo>
                  <a:lnTo>
                    <a:pt x="439420" y="23164"/>
                  </a:lnTo>
                  <a:close/>
                </a:path>
                <a:path w="521970" h="526414">
                  <a:moveTo>
                    <a:pt x="382854" y="0"/>
                  </a:moveTo>
                  <a:lnTo>
                    <a:pt x="375183" y="6388"/>
                  </a:lnTo>
                  <a:lnTo>
                    <a:pt x="374588" y="14175"/>
                  </a:lnTo>
                  <a:lnTo>
                    <a:pt x="374548" y="32575"/>
                  </a:lnTo>
                  <a:lnTo>
                    <a:pt x="405866" y="32575"/>
                  </a:lnTo>
                  <a:lnTo>
                    <a:pt x="405866" y="8940"/>
                  </a:lnTo>
                  <a:lnTo>
                    <a:pt x="400113" y="1917"/>
                  </a:lnTo>
                  <a:lnTo>
                    <a:pt x="391795" y="635"/>
                  </a:lnTo>
                  <a:lnTo>
                    <a:pt x="382854" y="0"/>
                  </a:lnTo>
                  <a:close/>
                </a:path>
              </a:pathLst>
            </a:custGeom>
            <a:solidFill>
              <a:srgbClr val="007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2147" y="1688566"/>
              <a:ext cx="722401" cy="7224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43494" y="1751139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77" y="498932"/>
                  </a:moveTo>
                  <a:lnTo>
                    <a:pt x="67741" y="498932"/>
                  </a:lnTo>
                  <a:lnTo>
                    <a:pt x="95224" y="526402"/>
                  </a:lnTo>
                  <a:lnTo>
                    <a:pt x="102895" y="526402"/>
                  </a:lnTo>
                  <a:lnTo>
                    <a:pt x="130377" y="498932"/>
                  </a:lnTo>
                  <a:close/>
                </a:path>
                <a:path w="521970" h="526414">
                  <a:moveTo>
                    <a:pt x="514502" y="117551"/>
                  </a:moveTo>
                  <a:lnTo>
                    <a:pt x="265887" y="117551"/>
                  </a:lnTo>
                  <a:lnTo>
                    <a:pt x="258851" y="123304"/>
                  </a:lnTo>
                  <a:lnTo>
                    <a:pt x="257581" y="131610"/>
                  </a:lnTo>
                  <a:lnTo>
                    <a:pt x="256933" y="140550"/>
                  </a:lnTo>
                  <a:lnTo>
                    <a:pt x="263334" y="148221"/>
                  </a:lnTo>
                  <a:lnTo>
                    <a:pt x="271640" y="148856"/>
                  </a:lnTo>
                  <a:lnTo>
                    <a:pt x="288899" y="148856"/>
                  </a:lnTo>
                  <a:lnTo>
                    <a:pt x="283974" y="157441"/>
                  </a:lnTo>
                  <a:lnTo>
                    <a:pt x="280668" y="166746"/>
                  </a:lnTo>
                  <a:lnTo>
                    <a:pt x="278921" y="176529"/>
                  </a:lnTo>
                  <a:lnTo>
                    <a:pt x="278801" y="181432"/>
                  </a:lnTo>
                  <a:lnTo>
                    <a:pt x="278676" y="193573"/>
                  </a:lnTo>
                  <a:lnTo>
                    <a:pt x="276110" y="200596"/>
                  </a:lnTo>
                  <a:lnTo>
                    <a:pt x="271005" y="205079"/>
                  </a:lnTo>
                  <a:lnTo>
                    <a:pt x="0" y="477215"/>
                  </a:lnTo>
                  <a:lnTo>
                    <a:pt x="0" y="484873"/>
                  </a:lnTo>
                  <a:lnTo>
                    <a:pt x="37071" y="521931"/>
                  </a:lnTo>
                  <a:lnTo>
                    <a:pt x="44742" y="521931"/>
                  </a:lnTo>
                  <a:lnTo>
                    <a:pt x="67741" y="498932"/>
                  </a:lnTo>
                  <a:lnTo>
                    <a:pt x="130377" y="498932"/>
                  </a:lnTo>
                  <a:lnTo>
                    <a:pt x="131025" y="498284"/>
                  </a:lnTo>
                  <a:lnTo>
                    <a:pt x="131025" y="490626"/>
                  </a:lnTo>
                  <a:lnTo>
                    <a:pt x="103543" y="463156"/>
                  </a:lnTo>
                  <a:lnTo>
                    <a:pt x="121437" y="445262"/>
                  </a:lnTo>
                  <a:lnTo>
                    <a:pt x="207721" y="445262"/>
                  </a:lnTo>
                  <a:lnTo>
                    <a:pt x="207721" y="442074"/>
                  </a:lnTo>
                  <a:lnTo>
                    <a:pt x="202603" y="436956"/>
                  </a:lnTo>
                  <a:lnTo>
                    <a:pt x="167449" y="399910"/>
                  </a:lnTo>
                  <a:lnTo>
                    <a:pt x="321487" y="245960"/>
                  </a:lnTo>
                  <a:lnTo>
                    <a:pt x="328523" y="243408"/>
                  </a:lnTo>
                  <a:lnTo>
                    <a:pt x="339394" y="243408"/>
                  </a:lnTo>
                  <a:lnTo>
                    <a:pt x="348371" y="242709"/>
                  </a:lnTo>
                  <a:lnTo>
                    <a:pt x="357049" y="240691"/>
                  </a:lnTo>
                  <a:lnTo>
                    <a:pt x="365367" y="237477"/>
                  </a:lnTo>
                  <a:lnTo>
                    <a:pt x="373265" y="233184"/>
                  </a:lnTo>
                  <a:lnTo>
                    <a:pt x="498934" y="233184"/>
                  </a:lnTo>
                  <a:lnTo>
                    <a:pt x="503815" y="225837"/>
                  </a:lnTo>
                  <a:lnTo>
                    <a:pt x="452520" y="225837"/>
                  </a:lnTo>
                  <a:lnTo>
                    <a:pt x="441694" y="223680"/>
                  </a:lnTo>
                  <a:lnTo>
                    <a:pt x="432066" y="217208"/>
                  </a:lnTo>
                  <a:lnTo>
                    <a:pt x="428842" y="212417"/>
                  </a:lnTo>
                  <a:lnTo>
                    <a:pt x="339388" y="212417"/>
                  </a:lnTo>
                  <a:lnTo>
                    <a:pt x="328562" y="210262"/>
                  </a:lnTo>
                  <a:lnTo>
                    <a:pt x="318935" y="203796"/>
                  </a:lnTo>
                  <a:lnTo>
                    <a:pt x="312462" y="194176"/>
                  </a:lnTo>
                  <a:lnTo>
                    <a:pt x="310305" y="183356"/>
                  </a:lnTo>
                  <a:lnTo>
                    <a:pt x="312462" y="172535"/>
                  </a:lnTo>
                  <a:lnTo>
                    <a:pt x="318935" y="162915"/>
                  </a:lnTo>
                  <a:lnTo>
                    <a:pt x="328562" y="156443"/>
                  </a:lnTo>
                  <a:lnTo>
                    <a:pt x="339388" y="154285"/>
                  </a:lnTo>
                  <a:lnTo>
                    <a:pt x="494897" y="154285"/>
                  </a:lnTo>
                  <a:lnTo>
                    <a:pt x="494690" y="153974"/>
                  </a:lnTo>
                  <a:lnTo>
                    <a:pt x="491502" y="150774"/>
                  </a:lnTo>
                  <a:lnTo>
                    <a:pt x="489585" y="149504"/>
                  </a:lnTo>
                  <a:lnTo>
                    <a:pt x="514502" y="149504"/>
                  </a:lnTo>
                  <a:lnTo>
                    <a:pt x="521538" y="142468"/>
                  </a:lnTo>
                  <a:lnTo>
                    <a:pt x="521538" y="124587"/>
                  </a:lnTo>
                  <a:lnTo>
                    <a:pt x="514502" y="117551"/>
                  </a:lnTo>
                  <a:close/>
                </a:path>
                <a:path w="521970" h="526414">
                  <a:moveTo>
                    <a:pt x="207721" y="445262"/>
                  </a:moveTo>
                  <a:lnTo>
                    <a:pt x="121437" y="445262"/>
                  </a:lnTo>
                  <a:lnTo>
                    <a:pt x="162979" y="486791"/>
                  </a:lnTo>
                  <a:lnTo>
                    <a:pt x="170649" y="486791"/>
                  </a:lnTo>
                  <a:lnTo>
                    <a:pt x="207721" y="449745"/>
                  </a:lnTo>
                  <a:lnTo>
                    <a:pt x="207721" y="445262"/>
                  </a:lnTo>
                  <a:close/>
                </a:path>
                <a:path w="521970" h="526414">
                  <a:moveTo>
                    <a:pt x="498934" y="233184"/>
                  </a:moveTo>
                  <a:lnTo>
                    <a:pt x="373265" y="233184"/>
                  </a:lnTo>
                  <a:lnTo>
                    <a:pt x="373265" y="258089"/>
                  </a:lnTo>
                  <a:lnTo>
                    <a:pt x="379018" y="265125"/>
                  </a:lnTo>
                  <a:lnTo>
                    <a:pt x="387324" y="266395"/>
                  </a:lnTo>
                  <a:lnTo>
                    <a:pt x="396278" y="267042"/>
                  </a:lnTo>
                  <a:lnTo>
                    <a:pt x="403948" y="260654"/>
                  </a:lnTo>
                  <a:lnTo>
                    <a:pt x="404544" y="252867"/>
                  </a:lnTo>
                  <a:lnTo>
                    <a:pt x="404583" y="234454"/>
                  </a:lnTo>
                  <a:lnTo>
                    <a:pt x="498090" y="234454"/>
                  </a:lnTo>
                  <a:lnTo>
                    <a:pt x="498934" y="233184"/>
                  </a:lnTo>
                  <a:close/>
                </a:path>
                <a:path w="521970" h="526414">
                  <a:moveTo>
                    <a:pt x="498090" y="234454"/>
                  </a:moveTo>
                  <a:lnTo>
                    <a:pt x="404583" y="234454"/>
                  </a:lnTo>
                  <a:lnTo>
                    <a:pt x="405866" y="236372"/>
                  </a:lnTo>
                  <a:lnTo>
                    <a:pt x="409054" y="239572"/>
                  </a:lnTo>
                  <a:lnTo>
                    <a:pt x="429087" y="252867"/>
                  </a:lnTo>
                  <a:lnTo>
                    <a:pt x="451877" y="257298"/>
                  </a:lnTo>
                  <a:lnTo>
                    <a:pt x="474664" y="252867"/>
                  </a:lnTo>
                  <a:lnTo>
                    <a:pt x="494690" y="239572"/>
                  </a:lnTo>
                  <a:lnTo>
                    <a:pt x="498090" y="234454"/>
                  </a:lnTo>
                  <a:close/>
                </a:path>
                <a:path w="521970" h="526414">
                  <a:moveTo>
                    <a:pt x="503813" y="167706"/>
                  </a:moveTo>
                  <a:lnTo>
                    <a:pt x="452520" y="167706"/>
                  </a:lnTo>
                  <a:lnTo>
                    <a:pt x="463345" y="169861"/>
                  </a:lnTo>
                  <a:lnTo>
                    <a:pt x="472973" y="176326"/>
                  </a:lnTo>
                  <a:lnTo>
                    <a:pt x="478091" y="181432"/>
                  </a:lnTo>
                  <a:lnTo>
                    <a:pt x="481279" y="189103"/>
                  </a:lnTo>
                  <a:lnTo>
                    <a:pt x="481279" y="204431"/>
                  </a:lnTo>
                  <a:lnTo>
                    <a:pt x="478091" y="211467"/>
                  </a:lnTo>
                  <a:lnTo>
                    <a:pt x="472973" y="217208"/>
                  </a:lnTo>
                  <a:lnTo>
                    <a:pt x="463345" y="223680"/>
                  </a:lnTo>
                  <a:lnTo>
                    <a:pt x="452520" y="225837"/>
                  </a:lnTo>
                  <a:lnTo>
                    <a:pt x="503815" y="225837"/>
                  </a:lnTo>
                  <a:lnTo>
                    <a:pt x="507992" y="219550"/>
                  </a:lnTo>
                  <a:lnTo>
                    <a:pt x="512425" y="196772"/>
                  </a:lnTo>
                  <a:lnTo>
                    <a:pt x="507992" y="173996"/>
                  </a:lnTo>
                  <a:lnTo>
                    <a:pt x="503813" y="167706"/>
                  </a:lnTo>
                  <a:close/>
                </a:path>
                <a:path w="521970" h="526414">
                  <a:moveTo>
                    <a:pt x="494897" y="154285"/>
                  </a:moveTo>
                  <a:lnTo>
                    <a:pt x="339388" y="154285"/>
                  </a:lnTo>
                  <a:lnTo>
                    <a:pt x="350214" y="156443"/>
                  </a:lnTo>
                  <a:lnTo>
                    <a:pt x="359841" y="162915"/>
                  </a:lnTo>
                  <a:lnTo>
                    <a:pt x="364959" y="168021"/>
                  </a:lnTo>
                  <a:lnTo>
                    <a:pt x="368147" y="175691"/>
                  </a:lnTo>
                  <a:lnTo>
                    <a:pt x="368147" y="191020"/>
                  </a:lnTo>
                  <a:lnTo>
                    <a:pt x="364959" y="198043"/>
                  </a:lnTo>
                  <a:lnTo>
                    <a:pt x="359841" y="203796"/>
                  </a:lnTo>
                  <a:lnTo>
                    <a:pt x="350214" y="210262"/>
                  </a:lnTo>
                  <a:lnTo>
                    <a:pt x="339388" y="212417"/>
                  </a:lnTo>
                  <a:lnTo>
                    <a:pt x="428842" y="212417"/>
                  </a:lnTo>
                  <a:lnTo>
                    <a:pt x="425594" y="207589"/>
                  </a:lnTo>
                  <a:lnTo>
                    <a:pt x="423437" y="196772"/>
                  </a:lnTo>
                  <a:lnTo>
                    <a:pt x="425594" y="185952"/>
                  </a:lnTo>
                  <a:lnTo>
                    <a:pt x="432066" y="176326"/>
                  </a:lnTo>
                  <a:lnTo>
                    <a:pt x="441694" y="169861"/>
                  </a:lnTo>
                  <a:lnTo>
                    <a:pt x="452520" y="167706"/>
                  </a:lnTo>
                  <a:lnTo>
                    <a:pt x="503813" y="167706"/>
                  </a:lnTo>
                  <a:lnTo>
                    <a:pt x="494897" y="154285"/>
                  </a:lnTo>
                  <a:close/>
                </a:path>
                <a:path w="521970" h="526414">
                  <a:moveTo>
                    <a:pt x="327240" y="9744"/>
                  </a:moveTo>
                  <a:lnTo>
                    <a:pt x="304449" y="14175"/>
                  </a:lnTo>
                  <a:lnTo>
                    <a:pt x="284416" y="27470"/>
                  </a:lnTo>
                  <a:lnTo>
                    <a:pt x="271114" y="47499"/>
                  </a:lnTo>
                  <a:lnTo>
                    <a:pt x="266681" y="70283"/>
                  </a:lnTo>
                  <a:lnTo>
                    <a:pt x="271114" y="93058"/>
                  </a:lnTo>
                  <a:lnTo>
                    <a:pt x="284416" y="113080"/>
                  </a:lnTo>
                  <a:lnTo>
                    <a:pt x="287616" y="116281"/>
                  </a:lnTo>
                  <a:lnTo>
                    <a:pt x="289534" y="117551"/>
                  </a:lnTo>
                  <a:lnTo>
                    <a:pt x="489585" y="117551"/>
                  </a:lnTo>
                  <a:lnTo>
                    <a:pt x="491521" y="112769"/>
                  </a:lnTo>
                  <a:lnTo>
                    <a:pt x="439096" y="112769"/>
                  </a:lnTo>
                  <a:lnTo>
                    <a:pt x="428270" y="110612"/>
                  </a:lnTo>
                  <a:lnTo>
                    <a:pt x="418642" y="104140"/>
                  </a:lnTo>
                  <a:lnTo>
                    <a:pt x="413851" y="99348"/>
                  </a:lnTo>
                  <a:lnTo>
                    <a:pt x="325964" y="99348"/>
                  </a:lnTo>
                  <a:lnTo>
                    <a:pt x="315139" y="97193"/>
                  </a:lnTo>
                  <a:lnTo>
                    <a:pt x="305511" y="90728"/>
                  </a:lnTo>
                  <a:lnTo>
                    <a:pt x="300393" y="85623"/>
                  </a:lnTo>
                  <a:lnTo>
                    <a:pt x="297205" y="77952"/>
                  </a:lnTo>
                  <a:lnTo>
                    <a:pt x="297205" y="62623"/>
                  </a:lnTo>
                  <a:lnTo>
                    <a:pt x="300393" y="55587"/>
                  </a:lnTo>
                  <a:lnTo>
                    <a:pt x="305511" y="49847"/>
                  </a:lnTo>
                  <a:lnTo>
                    <a:pt x="315139" y="43368"/>
                  </a:lnTo>
                  <a:lnTo>
                    <a:pt x="325964" y="41208"/>
                  </a:lnTo>
                  <a:lnTo>
                    <a:pt x="480838" y="41208"/>
                  </a:lnTo>
                  <a:lnTo>
                    <a:pt x="472973" y="33223"/>
                  </a:lnTo>
                  <a:lnTo>
                    <a:pt x="405866" y="33223"/>
                  </a:lnTo>
                  <a:lnTo>
                    <a:pt x="405866" y="32575"/>
                  </a:lnTo>
                  <a:lnTo>
                    <a:pt x="374548" y="32575"/>
                  </a:lnTo>
                  <a:lnTo>
                    <a:pt x="373265" y="30670"/>
                  </a:lnTo>
                  <a:lnTo>
                    <a:pt x="370065" y="27470"/>
                  </a:lnTo>
                  <a:lnTo>
                    <a:pt x="350031" y="14175"/>
                  </a:lnTo>
                  <a:lnTo>
                    <a:pt x="327240" y="9744"/>
                  </a:lnTo>
                  <a:close/>
                </a:path>
                <a:path w="521970" h="526414">
                  <a:moveTo>
                    <a:pt x="491542" y="54638"/>
                  </a:moveTo>
                  <a:lnTo>
                    <a:pt x="439096" y="54638"/>
                  </a:lnTo>
                  <a:lnTo>
                    <a:pt x="449921" y="56793"/>
                  </a:lnTo>
                  <a:lnTo>
                    <a:pt x="459549" y="63258"/>
                  </a:lnTo>
                  <a:lnTo>
                    <a:pt x="466021" y="72878"/>
                  </a:lnTo>
                  <a:lnTo>
                    <a:pt x="468179" y="83699"/>
                  </a:lnTo>
                  <a:lnTo>
                    <a:pt x="466021" y="94519"/>
                  </a:lnTo>
                  <a:lnTo>
                    <a:pt x="459549" y="104140"/>
                  </a:lnTo>
                  <a:lnTo>
                    <a:pt x="449921" y="110612"/>
                  </a:lnTo>
                  <a:lnTo>
                    <a:pt x="439096" y="112769"/>
                  </a:lnTo>
                  <a:lnTo>
                    <a:pt x="491521" y="112769"/>
                  </a:lnTo>
                  <a:lnTo>
                    <a:pt x="498669" y="95125"/>
                  </a:lnTo>
                  <a:lnTo>
                    <a:pt x="498528" y="71801"/>
                  </a:lnTo>
                  <a:lnTo>
                    <a:pt x="491542" y="54638"/>
                  </a:lnTo>
                  <a:close/>
                </a:path>
                <a:path w="521970" h="526414">
                  <a:moveTo>
                    <a:pt x="480838" y="41208"/>
                  </a:moveTo>
                  <a:lnTo>
                    <a:pt x="325964" y="41208"/>
                  </a:lnTo>
                  <a:lnTo>
                    <a:pt x="336790" y="43368"/>
                  </a:lnTo>
                  <a:lnTo>
                    <a:pt x="346417" y="49847"/>
                  </a:lnTo>
                  <a:lnTo>
                    <a:pt x="352890" y="59465"/>
                  </a:lnTo>
                  <a:lnTo>
                    <a:pt x="355047" y="70283"/>
                  </a:lnTo>
                  <a:lnTo>
                    <a:pt x="352890" y="81103"/>
                  </a:lnTo>
                  <a:lnTo>
                    <a:pt x="346417" y="90728"/>
                  </a:lnTo>
                  <a:lnTo>
                    <a:pt x="336790" y="97193"/>
                  </a:lnTo>
                  <a:lnTo>
                    <a:pt x="325964" y="99348"/>
                  </a:lnTo>
                  <a:lnTo>
                    <a:pt x="413851" y="99348"/>
                  </a:lnTo>
                  <a:lnTo>
                    <a:pt x="413537" y="99034"/>
                  </a:lnTo>
                  <a:lnTo>
                    <a:pt x="410337" y="91363"/>
                  </a:lnTo>
                  <a:lnTo>
                    <a:pt x="410337" y="76034"/>
                  </a:lnTo>
                  <a:lnTo>
                    <a:pt x="412889" y="69011"/>
                  </a:lnTo>
                  <a:lnTo>
                    <a:pt x="418642" y="63258"/>
                  </a:lnTo>
                  <a:lnTo>
                    <a:pt x="428270" y="56793"/>
                  </a:lnTo>
                  <a:lnTo>
                    <a:pt x="439096" y="54638"/>
                  </a:lnTo>
                  <a:lnTo>
                    <a:pt x="491542" y="54638"/>
                  </a:lnTo>
                  <a:lnTo>
                    <a:pt x="489763" y="50269"/>
                  </a:lnTo>
                  <a:lnTo>
                    <a:pt x="480838" y="41208"/>
                  </a:lnTo>
                  <a:close/>
                </a:path>
                <a:path w="521970" h="526414">
                  <a:moveTo>
                    <a:pt x="439420" y="23164"/>
                  </a:moveTo>
                  <a:lnTo>
                    <a:pt x="422102" y="25679"/>
                  </a:lnTo>
                  <a:lnTo>
                    <a:pt x="405866" y="33223"/>
                  </a:lnTo>
                  <a:lnTo>
                    <a:pt x="472973" y="33223"/>
                  </a:lnTo>
                  <a:lnTo>
                    <a:pt x="456737" y="25679"/>
                  </a:lnTo>
                  <a:lnTo>
                    <a:pt x="439420" y="23164"/>
                  </a:lnTo>
                  <a:close/>
                </a:path>
                <a:path w="521970" h="526414">
                  <a:moveTo>
                    <a:pt x="382854" y="0"/>
                  </a:moveTo>
                  <a:lnTo>
                    <a:pt x="375183" y="6388"/>
                  </a:lnTo>
                  <a:lnTo>
                    <a:pt x="374588" y="14175"/>
                  </a:lnTo>
                  <a:lnTo>
                    <a:pt x="374548" y="32575"/>
                  </a:lnTo>
                  <a:lnTo>
                    <a:pt x="405866" y="32575"/>
                  </a:lnTo>
                  <a:lnTo>
                    <a:pt x="405866" y="8940"/>
                  </a:lnTo>
                  <a:lnTo>
                    <a:pt x="400113" y="1917"/>
                  </a:lnTo>
                  <a:lnTo>
                    <a:pt x="391795" y="635"/>
                  </a:lnTo>
                  <a:lnTo>
                    <a:pt x="3828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14</a:t>
            </a:fld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0055" y="1341119"/>
            <a:ext cx="4124325" cy="3802379"/>
            <a:chOff x="5020055" y="1341119"/>
            <a:chExt cx="4124325" cy="38023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055" y="4757931"/>
              <a:ext cx="3867149" cy="385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296" y="1341119"/>
              <a:ext cx="3838956" cy="34274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284" y="4797554"/>
              <a:ext cx="384822" cy="34594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6057" y="482264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2928" y="1999488"/>
            <a:ext cx="581025" cy="2659380"/>
            <a:chOff x="6662928" y="1999488"/>
            <a:chExt cx="581025" cy="26593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928" y="1999488"/>
              <a:ext cx="580644" cy="580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53301" y="2051227"/>
              <a:ext cx="402590" cy="406400"/>
            </a:xfrm>
            <a:custGeom>
              <a:avLst/>
              <a:gdLst/>
              <a:ahLst/>
              <a:cxnLst/>
              <a:rect l="l" t="t" r="r" b="b"/>
              <a:pathLst>
                <a:path w="402590" h="406400">
                  <a:moveTo>
                    <a:pt x="100596" y="384924"/>
                  </a:moveTo>
                  <a:lnTo>
                    <a:pt x="52273" y="384924"/>
                  </a:lnTo>
                  <a:lnTo>
                    <a:pt x="73469" y="406107"/>
                  </a:lnTo>
                  <a:lnTo>
                    <a:pt x="79387" y="406107"/>
                  </a:lnTo>
                  <a:lnTo>
                    <a:pt x="100596" y="384924"/>
                  </a:lnTo>
                  <a:close/>
                </a:path>
                <a:path w="402590" h="406400">
                  <a:moveTo>
                    <a:pt x="396951" y="90690"/>
                  </a:moveTo>
                  <a:lnTo>
                    <a:pt x="205130" y="90690"/>
                  </a:lnTo>
                  <a:lnTo>
                    <a:pt x="199707" y="95135"/>
                  </a:lnTo>
                  <a:lnTo>
                    <a:pt x="198729" y="101536"/>
                  </a:lnTo>
                  <a:lnTo>
                    <a:pt x="198234" y="108432"/>
                  </a:lnTo>
                  <a:lnTo>
                    <a:pt x="203161" y="114350"/>
                  </a:lnTo>
                  <a:lnTo>
                    <a:pt x="209575" y="114846"/>
                  </a:lnTo>
                  <a:lnTo>
                    <a:pt x="222885" y="114846"/>
                  </a:lnTo>
                  <a:lnTo>
                    <a:pt x="219086" y="121463"/>
                  </a:lnTo>
                  <a:lnTo>
                    <a:pt x="216536" y="128638"/>
                  </a:lnTo>
                  <a:lnTo>
                    <a:pt x="215217" y="136029"/>
                  </a:lnTo>
                  <a:lnTo>
                    <a:pt x="215095" y="139979"/>
                  </a:lnTo>
                  <a:lnTo>
                    <a:pt x="214998" y="149339"/>
                  </a:lnTo>
                  <a:lnTo>
                    <a:pt x="213029" y="154762"/>
                  </a:lnTo>
                  <a:lnTo>
                    <a:pt x="209080" y="158216"/>
                  </a:lnTo>
                  <a:lnTo>
                    <a:pt x="0" y="368160"/>
                  </a:lnTo>
                  <a:lnTo>
                    <a:pt x="0" y="374078"/>
                  </a:lnTo>
                  <a:lnTo>
                    <a:pt x="28600" y="402666"/>
                  </a:lnTo>
                  <a:lnTo>
                    <a:pt x="34518" y="402666"/>
                  </a:lnTo>
                  <a:lnTo>
                    <a:pt x="52273" y="384924"/>
                  </a:lnTo>
                  <a:lnTo>
                    <a:pt x="100596" y="384924"/>
                  </a:lnTo>
                  <a:lnTo>
                    <a:pt x="101092" y="384429"/>
                  </a:lnTo>
                  <a:lnTo>
                    <a:pt x="101092" y="378510"/>
                  </a:lnTo>
                  <a:lnTo>
                    <a:pt x="79883" y="357327"/>
                  </a:lnTo>
                  <a:lnTo>
                    <a:pt x="93687" y="343522"/>
                  </a:lnTo>
                  <a:lnTo>
                    <a:pt x="160261" y="343522"/>
                  </a:lnTo>
                  <a:lnTo>
                    <a:pt x="160261" y="341058"/>
                  </a:lnTo>
                  <a:lnTo>
                    <a:pt x="156311" y="337121"/>
                  </a:lnTo>
                  <a:lnTo>
                    <a:pt x="129197" y="308533"/>
                  </a:lnTo>
                  <a:lnTo>
                    <a:pt x="248031" y="189750"/>
                  </a:lnTo>
                  <a:lnTo>
                    <a:pt x="253453" y="187782"/>
                  </a:lnTo>
                  <a:lnTo>
                    <a:pt x="261835" y="187782"/>
                  </a:lnTo>
                  <a:lnTo>
                    <a:pt x="268764" y="187242"/>
                  </a:lnTo>
                  <a:lnTo>
                    <a:pt x="275461" y="185686"/>
                  </a:lnTo>
                  <a:lnTo>
                    <a:pt x="281879" y="183206"/>
                  </a:lnTo>
                  <a:lnTo>
                    <a:pt x="287972" y="179895"/>
                  </a:lnTo>
                  <a:lnTo>
                    <a:pt x="384936" y="179895"/>
                  </a:lnTo>
                  <a:lnTo>
                    <a:pt x="388705" y="174224"/>
                  </a:lnTo>
                  <a:lnTo>
                    <a:pt x="349119" y="174224"/>
                  </a:lnTo>
                  <a:lnTo>
                    <a:pt x="340770" y="172562"/>
                  </a:lnTo>
                  <a:lnTo>
                    <a:pt x="333349" y="167576"/>
                  </a:lnTo>
                  <a:lnTo>
                    <a:pt x="330864" y="163883"/>
                  </a:lnTo>
                  <a:lnTo>
                    <a:pt x="261842" y="163883"/>
                  </a:lnTo>
                  <a:lnTo>
                    <a:pt x="253490" y="162219"/>
                  </a:lnTo>
                  <a:lnTo>
                    <a:pt x="246062" y="157226"/>
                  </a:lnTo>
                  <a:lnTo>
                    <a:pt x="241069" y="149805"/>
                  </a:lnTo>
                  <a:lnTo>
                    <a:pt x="239404" y="141458"/>
                  </a:lnTo>
                  <a:lnTo>
                    <a:pt x="241069" y="133112"/>
                  </a:lnTo>
                  <a:lnTo>
                    <a:pt x="246062" y="125691"/>
                  </a:lnTo>
                  <a:lnTo>
                    <a:pt x="253490" y="120698"/>
                  </a:lnTo>
                  <a:lnTo>
                    <a:pt x="261842" y="119033"/>
                  </a:lnTo>
                  <a:lnTo>
                    <a:pt x="381827" y="119033"/>
                  </a:lnTo>
                  <a:lnTo>
                    <a:pt x="381660" y="118783"/>
                  </a:lnTo>
                  <a:lnTo>
                    <a:pt x="379196" y="116319"/>
                  </a:lnTo>
                  <a:lnTo>
                    <a:pt x="377710" y="115341"/>
                  </a:lnTo>
                  <a:lnTo>
                    <a:pt x="396951" y="115341"/>
                  </a:lnTo>
                  <a:lnTo>
                    <a:pt x="402374" y="109918"/>
                  </a:lnTo>
                  <a:lnTo>
                    <a:pt x="402374" y="96113"/>
                  </a:lnTo>
                  <a:lnTo>
                    <a:pt x="396951" y="90690"/>
                  </a:lnTo>
                  <a:close/>
                </a:path>
                <a:path w="402590" h="406400">
                  <a:moveTo>
                    <a:pt x="160261" y="343522"/>
                  </a:moveTo>
                  <a:lnTo>
                    <a:pt x="93687" y="343522"/>
                  </a:lnTo>
                  <a:lnTo>
                    <a:pt x="125742" y="375564"/>
                  </a:lnTo>
                  <a:lnTo>
                    <a:pt x="131660" y="375564"/>
                  </a:lnTo>
                  <a:lnTo>
                    <a:pt x="160261" y="346976"/>
                  </a:lnTo>
                  <a:lnTo>
                    <a:pt x="160261" y="343522"/>
                  </a:lnTo>
                  <a:close/>
                </a:path>
                <a:path w="402590" h="406400">
                  <a:moveTo>
                    <a:pt x="384936" y="179895"/>
                  </a:moveTo>
                  <a:lnTo>
                    <a:pt x="287972" y="179895"/>
                  </a:lnTo>
                  <a:lnTo>
                    <a:pt x="287972" y="199123"/>
                  </a:lnTo>
                  <a:lnTo>
                    <a:pt x="292417" y="204546"/>
                  </a:lnTo>
                  <a:lnTo>
                    <a:pt x="298831" y="205524"/>
                  </a:lnTo>
                  <a:lnTo>
                    <a:pt x="305727" y="206019"/>
                  </a:lnTo>
                  <a:lnTo>
                    <a:pt x="311645" y="201091"/>
                  </a:lnTo>
                  <a:lnTo>
                    <a:pt x="312109" y="195081"/>
                  </a:lnTo>
                  <a:lnTo>
                    <a:pt x="312140" y="180886"/>
                  </a:lnTo>
                  <a:lnTo>
                    <a:pt x="384277" y="180886"/>
                  </a:lnTo>
                  <a:lnTo>
                    <a:pt x="384936" y="179895"/>
                  </a:lnTo>
                  <a:close/>
                </a:path>
                <a:path w="402590" h="406400">
                  <a:moveTo>
                    <a:pt x="384277" y="180886"/>
                  </a:moveTo>
                  <a:lnTo>
                    <a:pt x="312140" y="180886"/>
                  </a:lnTo>
                  <a:lnTo>
                    <a:pt x="313131" y="182359"/>
                  </a:lnTo>
                  <a:lnTo>
                    <a:pt x="315595" y="184823"/>
                  </a:lnTo>
                  <a:lnTo>
                    <a:pt x="331046" y="195081"/>
                  </a:lnTo>
                  <a:lnTo>
                    <a:pt x="348627" y="198501"/>
                  </a:lnTo>
                  <a:lnTo>
                    <a:pt x="366208" y="195081"/>
                  </a:lnTo>
                  <a:lnTo>
                    <a:pt x="381660" y="184823"/>
                  </a:lnTo>
                  <a:lnTo>
                    <a:pt x="384277" y="180886"/>
                  </a:lnTo>
                  <a:close/>
                </a:path>
                <a:path w="402590" h="406400">
                  <a:moveTo>
                    <a:pt x="388702" y="129381"/>
                  </a:moveTo>
                  <a:lnTo>
                    <a:pt x="349119" y="129381"/>
                  </a:lnTo>
                  <a:lnTo>
                    <a:pt x="357474" y="131043"/>
                  </a:lnTo>
                  <a:lnTo>
                    <a:pt x="364909" y="136029"/>
                  </a:lnTo>
                  <a:lnTo>
                    <a:pt x="368846" y="139979"/>
                  </a:lnTo>
                  <a:lnTo>
                    <a:pt x="371309" y="145897"/>
                  </a:lnTo>
                  <a:lnTo>
                    <a:pt x="371309" y="157721"/>
                  </a:lnTo>
                  <a:lnTo>
                    <a:pt x="368846" y="163144"/>
                  </a:lnTo>
                  <a:lnTo>
                    <a:pt x="364909" y="167576"/>
                  </a:lnTo>
                  <a:lnTo>
                    <a:pt x="357474" y="172562"/>
                  </a:lnTo>
                  <a:lnTo>
                    <a:pt x="349119" y="174224"/>
                  </a:lnTo>
                  <a:lnTo>
                    <a:pt x="388705" y="174224"/>
                  </a:lnTo>
                  <a:lnTo>
                    <a:pt x="391925" y="169380"/>
                  </a:lnTo>
                  <a:lnTo>
                    <a:pt x="395347" y="151807"/>
                  </a:lnTo>
                  <a:lnTo>
                    <a:pt x="391925" y="134232"/>
                  </a:lnTo>
                  <a:lnTo>
                    <a:pt x="388702" y="129381"/>
                  </a:lnTo>
                  <a:close/>
                </a:path>
                <a:path w="402590" h="406400">
                  <a:moveTo>
                    <a:pt x="381827" y="119033"/>
                  </a:moveTo>
                  <a:lnTo>
                    <a:pt x="261842" y="119033"/>
                  </a:lnTo>
                  <a:lnTo>
                    <a:pt x="270194" y="120698"/>
                  </a:lnTo>
                  <a:lnTo>
                    <a:pt x="277622" y="125691"/>
                  </a:lnTo>
                  <a:lnTo>
                    <a:pt x="281571" y="129628"/>
                  </a:lnTo>
                  <a:lnTo>
                    <a:pt x="284035" y="135547"/>
                  </a:lnTo>
                  <a:lnTo>
                    <a:pt x="284035" y="147370"/>
                  </a:lnTo>
                  <a:lnTo>
                    <a:pt x="281571" y="152793"/>
                  </a:lnTo>
                  <a:lnTo>
                    <a:pt x="277622" y="157226"/>
                  </a:lnTo>
                  <a:lnTo>
                    <a:pt x="270194" y="162219"/>
                  </a:lnTo>
                  <a:lnTo>
                    <a:pt x="261842" y="163883"/>
                  </a:lnTo>
                  <a:lnTo>
                    <a:pt x="330864" y="163883"/>
                  </a:lnTo>
                  <a:lnTo>
                    <a:pt x="328356" y="160155"/>
                  </a:lnTo>
                  <a:lnTo>
                    <a:pt x="326691" y="151807"/>
                  </a:lnTo>
                  <a:lnTo>
                    <a:pt x="328356" y="143457"/>
                  </a:lnTo>
                  <a:lnTo>
                    <a:pt x="333349" y="136029"/>
                  </a:lnTo>
                  <a:lnTo>
                    <a:pt x="340770" y="131043"/>
                  </a:lnTo>
                  <a:lnTo>
                    <a:pt x="349119" y="129381"/>
                  </a:lnTo>
                  <a:lnTo>
                    <a:pt x="388702" y="129381"/>
                  </a:lnTo>
                  <a:lnTo>
                    <a:pt x="381827" y="119033"/>
                  </a:lnTo>
                  <a:close/>
                </a:path>
                <a:path w="402590" h="406400">
                  <a:moveTo>
                    <a:pt x="252469" y="7515"/>
                  </a:moveTo>
                  <a:lnTo>
                    <a:pt x="234888" y="10932"/>
                  </a:lnTo>
                  <a:lnTo>
                    <a:pt x="219430" y="21183"/>
                  </a:lnTo>
                  <a:lnTo>
                    <a:pt x="209172" y="36646"/>
                  </a:lnTo>
                  <a:lnTo>
                    <a:pt x="205752" y="54225"/>
                  </a:lnTo>
                  <a:lnTo>
                    <a:pt x="209172" y="71800"/>
                  </a:lnTo>
                  <a:lnTo>
                    <a:pt x="219430" y="87249"/>
                  </a:lnTo>
                  <a:lnTo>
                    <a:pt x="221907" y="89712"/>
                  </a:lnTo>
                  <a:lnTo>
                    <a:pt x="223380" y="90690"/>
                  </a:lnTo>
                  <a:lnTo>
                    <a:pt x="377710" y="90690"/>
                  </a:lnTo>
                  <a:lnTo>
                    <a:pt x="379207" y="86998"/>
                  </a:lnTo>
                  <a:lnTo>
                    <a:pt x="338766" y="86998"/>
                  </a:lnTo>
                  <a:lnTo>
                    <a:pt x="330414" y="85333"/>
                  </a:lnTo>
                  <a:lnTo>
                    <a:pt x="322986" y="80340"/>
                  </a:lnTo>
                  <a:lnTo>
                    <a:pt x="319281" y="76647"/>
                  </a:lnTo>
                  <a:lnTo>
                    <a:pt x="251486" y="76647"/>
                  </a:lnTo>
                  <a:lnTo>
                    <a:pt x="243134" y="74983"/>
                  </a:lnTo>
                  <a:lnTo>
                    <a:pt x="235712" y="69989"/>
                  </a:lnTo>
                  <a:lnTo>
                    <a:pt x="231762" y="66052"/>
                  </a:lnTo>
                  <a:lnTo>
                    <a:pt x="229298" y="60134"/>
                  </a:lnTo>
                  <a:lnTo>
                    <a:pt x="229298" y="48310"/>
                  </a:lnTo>
                  <a:lnTo>
                    <a:pt x="231762" y="42887"/>
                  </a:lnTo>
                  <a:lnTo>
                    <a:pt x="235712" y="38455"/>
                  </a:lnTo>
                  <a:lnTo>
                    <a:pt x="243134" y="33454"/>
                  </a:lnTo>
                  <a:lnTo>
                    <a:pt x="251486" y="31788"/>
                  </a:lnTo>
                  <a:lnTo>
                    <a:pt x="370973" y="31788"/>
                  </a:lnTo>
                  <a:lnTo>
                    <a:pt x="364909" y="25628"/>
                  </a:lnTo>
                  <a:lnTo>
                    <a:pt x="313131" y="25628"/>
                  </a:lnTo>
                  <a:lnTo>
                    <a:pt x="313131" y="25133"/>
                  </a:lnTo>
                  <a:lnTo>
                    <a:pt x="288963" y="25133"/>
                  </a:lnTo>
                  <a:lnTo>
                    <a:pt x="287972" y="23660"/>
                  </a:lnTo>
                  <a:lnTo>
                    <a:pt x="285508" y="21183"/>
                  </a:lnTo>
                  <a:lnTo>
                    <a:pt x="270051" y="10932"/>
                  </a:lnTo>
                  <a:lnTo>
                    <a:pt x="252469" y="7515"/>
                  </a:lnTo>
                  <a:close/>
                </a:path>
                <a:path w="402590" h="406400">
                  <a:moveTo>
                    <a:pt x="379227" y="42148"/>
                  </a:moveTo>
                  <a:lnTo>
                    <a:pt x="338766" y="42148"/>
                  </a:lnTo>
                  <a:lnTo>
                    <a:pt x="347117" y="43812"/>
                  </a:lnTo>
                  <a:lnTo>
                    <a:pt x="354545" y="48806"/>
                  </a:lnTo>
                  <a:lnTo>
                    <a:pt x="359539" y="56226"/>
                  </a:lnTo>
                  <a:lnTo>
                    <a:pt x="361203" y="64573"/>
                  </a:lnTo>
                  <a:lnTo>
                    <a:pt x="359539" y="72919"/>
                  </a:lnTo>
                  <a:lnTo>
                    <a:pt x="354545" y="80340"/>
                  </a:lnTo>
                  <a:lnTo>
                    <a:pt x="347117" y="85333"/>
                  </a:lnTo>
                  <a:lnTo>
                    <a:pt x="338766" y="86998"/>
                  </a:lnTo>
                  <a:lnTo>
                    <a:pt x="379207" y="86998"/>
                  </a:lnTo>
                  <a:lnTo>
                    <a:pt x="384722" y="73389"/>
                  </a:lnTo>
                  <a:lnTo>
                    <a:pt x="384616" y="55392"/>
                  </a:lnTo>
                  <a:lnTo>
                    <a:pt x="379227" y="42148"/>
                  </a:lnTo>
                  <a:close/>
                </a:path>
                <a:path w="402590" h="406400">
                  <a:moveTo>
                    <a:pt x="370973" y="31788"/>
                  </a:moveTo>
                  <a:lnTo>
                    <a:pt x="251486" y="31788"/>
                  </a:lnTo>
                  <a:lnTo>
                    <a:pt x="259841" y="33454"/>
                  </a:lnTo>
                  <a:lnTo>
                    <a:pt x="267271" y="38455"/>
                  </a:lnTo>
                  <a:lnTo>
                    <a:pt x="272264" y="45875"/>
                  </a:lnTo>
                  <a:lnTo>
                    <a:pt x="273928" y="54225"/>
                  </a:lnTo>
                  <a:lnTo>
                    <a:pt x="272264" y="62569"/>
                  </a:lnTo>
                  <a:lnTo>
                    <a:pt x="267271" y="69989"/>
                  </a:lnTo>
                  <a:lnTo>
                    <a:pt x="259841" y="74983"/>
                  </a:lnTo>
                  <a:lnTo>
                    <a:pt x="251486" y="76647"/>
                  </a:lnTo>
                  <a:lnTo>
                    <a:pt x="319281" y="76647"/>
                  </a:lnTo>
                  <a:lnTo>
                    <a:pt x="319036" y="76403"/>
                  </a:lnTo>
                  <a:lnTo>
                    <a:pt x="316572" y="70485"/>
                  </a:lnTo>
                  <a:lnTo>
                    <a:pt x="316572" y="58661"/>
                  </a:lnTo>
                  <a:lnTo>
                    <a:pt x="318554" y="53238"/>
                  </a:lnTo>
                  <a:lnTo>
                    <a:pt x="322986" y="48806"/>
                  </a:lnTo>
                  <a:lnTo>
                    <a:pt x="330414" y="43812"/>
                  </a:lnTo>
                  <a:lnTo>
                    <a:pt x="338766" y="42148"/>
                  </a:lnTo>
                  <a:lnTo>
                    <a:pt x="379227" y="42148"/>
                  </a:lnTo>
                  <a:lnTo>
                    <a:pt x="377857" y="38778"/>
                  </a:lnTo>
                  <a:lnTo>
                    <a:pt x="370973" y="31788"/>
                  </a:lnTo>
                  <a:close/>
                </a:path>
                <a:path w="402590" h="406400">
                  <a:moveTo>
                    <a:pt x="339015" y="17865"/>
                  </a:moveTo>
                  <a:lnTo>
                    <a:pt x="325655" y="19806"/>
                  </a:lnTo>
                  <a:lnTo>
                    <a:pt x="313131" y="25628"/>
                  </a:lnTo>
                  <a:lnTo>
                    <a:pt x="364909" y="25628"/>
                  </a:lnTo>
                  <a:lnTo>
                    <a:pt x="352377" y="19806"/>
                  </a:lnTo>
                  <a:lnTo>
                    <a:pt x="339015" y="17865"/>
                  </a:lnTo>
                  <a:close/>
                </a:path>
                <a:path w="402590" h="406400">
                  <a:moveTo>
                    <a:pt x="295376" y="0"/>
                  </a:moveTo>
                  <a:lnTo>
                    <a:pt x="289458" y="4927"/>
                  </a:lnTo>
                  <a:lnTo>
                    <a:pt x="288994" y="10932"/>
                  </a:lnTo>
                  <a:lnTo>
                    <a:pt x="288963" y="25133"/>
                  </a:lnTo>
                  <a:lnTo>
                    <a:pt x="313131" y="25133"/>
                  </a:lnTo>
                  <a:lnTo>
                    <a:pt x="313131" y="6896"/>
                  </a:lnTo>
                  <a:lnTo>
                    <a:pt x="308686" y="1473"/>
                  </a:lnTo>
                  <a:lnTo>
                    <a:pt x="302272" y="495"/>
                  </a:lnTo>
                  <a:lnTo>
                    <a:pt x="2953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928" y="4078223"/>
              <a:ext cx="580644" cy="5806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53301" y="4129959"/>
              <a:ext cx="402590" cy="406400"/>
            </a:xfrm>
            <a:custGeom>
              <a:avLst/>
              <a:gdLst/>
              <a:ahLst/>
              <a:cxnLst/>
              <a:rect l="l" t="t" r="r" b="b"/>
              <a:pathLst>
                <a:path w="402590" h="406400">
                  <a:moveTo>
                    <a:pt x="100596" y="384924"/>
                  </a:moveTo>
                  <a:lnTo>
                    <a:pt x="52273" y="384924"/>
                  </a:lnTo>
                  <a:lnTo>
                    <a:pt x="73469" y="406118"/>
                  </a:lnTo>
                  <a:lnTo>
                    <a:pt x="79387" y="406118"/>
                  </a:lnTo>
                  <a:lnTo>
                    <a:pt x="100596" y="384924"/>
                  </a:lnTo>
                  <a:close/>
                </a:path>
                <a:path w="402590" h="406400">
                  <a:moveTo>
                    <a:pt x="396951" y="90697"/>
                  </a:moveTo>
                  <a:lnTo>
                    <a:pt x="205130" y="90697"/>
                  </a:lnTo>
                  <a:lnTo>
                    <a:pt x="199707" y="95131"/>
                  </a:lnTo>
                  <a:lnTo>
                    <a:pt x="198729" y="101541"/>
                  </a:lnTo>
                  <a:lnTo>
                    <a:pt x="198234" y="108441"/>
                  </a:lnTo>
                  <a:lnTo>
                    <a:pt x="203161" y="114354"/>
                  </a:lnTo>
                  <a:lnTo>
                    <a:pt x="209575" y="114846"/>
                  </a:lnTo>
                  <a:lnTo>
                    <a:pt x="222885" y="114846"/>
                  </a:lnTo>
                  <a:lnTo>
                    <a:pt x="219086" y="121469"/>
                  </a:lnTo>
                  <a:lnTo>
                    <a:pt x="216536" y="128645"/>
                  </a:lnTo>
                  <a:lnTo>
                    <a:pt x="215216" y="136039"/>
                  </a:lnTo>
                  <a:lnTo>
                    <a:pt x="215095" y="139983"/>
                  </a:lnTo>
                  <a:lnTo>
                    <a:pt x="214998" y="149344"/>
                  </a:lnTo>
                  <a:lnTo>
                    <a:pt x="213029" y="154767"/>
                  </a:lnTo>
                  <a:lnTo>
                    <a:pt x="209080" y="158215"/>
                  </a:lnTo>
                  <a:lnTo>
                    <a:pt x="0" y="368166"/>
                  </a:lnTo>
                  <a:lnTo>
                    <a:pt x="0" y="374079"/>
                  </a:lnTo>
                  <a:lnTo>
                    <a:pt x="28600" y="402670"/>
                  </a:lnTo>
                  <a:lnTo>
                    <a:pt x="34518" y="402670"/>
                  </a:lnTo>
                  <a:lnTo>
                    <a:pt x="52273" y="384924"/>
                  </a:lnTo>
                  <a:lnTo>
                    <a:pt x="100596" y="384924"/>
                  </a:lnTo>
                  <a:lnTo>
                    <a:pt x="101092" y="384429"/>
                  </a:lnTo>
                  <a:lnTo>
                    <a:pt x="101092" y="378514"/>
                  </a:lnTo>
                  <a:lnTo>
                    <a:pt x="79883" y="357327"/>
                  </a:lnTo>
                  <a:lnTo>
                    <a:pt x="93687" y="343526"/>
                  </a:lnTo>
                  <a:lnTo>
                    <a:pt x="160261" y="343526"/>
                  </a:lnTo>
                  <a:lnTo>
                    <a:pt x="160261" y="341059"/>
                  </a:lnTo>
                  <a:lnTo>
                    <a:pt x="156311" y="337116"/>
                  </a:lnTo>
                  <a:lnTo>
                    <a:pt x="129197" y="308531"/>
                  </a:lnTo>
                  <a:lnTo>
                    <a:pt x="248031" y="189757"/>
                  </a:lnTo>
                  <a:lnTo>
                    <a:pt x="253453" y="187787"/>
                  </a:lnTo>
                  <a:lnTo>
                    <a:pt x="261835" y="187787"/>
                  </a:lnTo>
                  <a:lnTo>
                    <a:pt x="268764" y="187248"/>
                  </a:lnTo>
                  <a:lnTo>
                    <a:pt x="275461" y="185693"/>
                  </a:lnTo>
                  <a:lnTo>
                    <a:pt x="281879" y="183214"/>
                  </a:lnTo>
                  <a:lnTo>
                    <a:pt x="287972" y="179904"/>
                  </a:lnTo>
                  <a:lnTo>
                    <a:pt x="384934" y="179904"/>
                  </a:lnTo>
                  <a:lnTo>
                    <a:pt x="388702" y="174233"/>
                  </a:lnTo>
                  <a:lnTo>
                    <a:pt x="349119" y="174233"/>
                  </a:lnTo>
                  <a:lnTo>
                    <a:pt x="340770" y="172570"/>
                  </a:lnTo>
                  <a:lnTo>
                    <a:pt x="333349" y="167581"/>
                  </a:lnTo>
                  <a:lnTo>
                    <a:pt x="330863" y="163885"/>
                  </a:lnTo>
                  <a:lnTo>
                    <a:pt x="261842" y="163885"/>
                  </a:lnTo>
                  <a:lnTo>
                    <a:pt x="253490" y="162222"/>
                  </a:lnTo>
                  <a:lnTo>
                    <a:pt x="246062" y="157232"/>
                  </a:lnTo>
                  <a:lnTo>
                    <a:pt x="241069" y="149809"/>
                  </a:lnTo>
                  <a:lnTo>
                    <a:pt x="239404" y="141461"/>
                  </a:lnTo>
                  <a:lnTo>
                    <a:pt x="241069" y="133114"/>
                  </a:lnTo>
                  <a:lnTo>
                    <a:pt x="246062" y="125690"/>
                  </a:lnTo>
                  <a:lnTo>
                    <a:pt x="253490" y="120698"/>
                  </a:lnTo>
                  <a:lnTo>
                    <a:pt x="261842" y="119034"/>
                  </a:lnTo>
                  <a:lnTo>
                    <a:pt x="381822" y="119034"/>
                  </a:lnTo>
                  <a:lnTo>
                    <a:pt x="381660" y="118790"/>
                  </a:lnTo>
                  <a:lnTo>
                    <a:pt x="379196" y="116324"/>
                  </a:lnTo>
                  <a:lnTo>
                    <a:pt x="377710" y="115337"/>
                  </a:lnTo>
                  <a:lnTo>
                    <a:pt x="396951" y="115337"/>
                  </a:lnTo>
                  <a:lnTo>
                    <a:pt x="402374" y="109919"/>
                  </a:lnTo>
                  <a:lnTo>
                    <a:pt x="402374" y="96118"/>
                  </a:lnTo>
                  <a:lnTo>
                    <a:pt x="396951" y="90697"/>
                  </a:lnTo>
                  <a:close/>
                </a:path>
                <a:path w="402590" h="406400">
                  <a:moveTo>
                    <a:pt x="160261" y="343526"/>
                  </a:moveTo>
                  <a:lnTo>
                    <a:pt x="93687" y="343526"/>
                  </a:lnTo>
                  <a:lnTo>
                    <a:pt x="125742" y="375558"/>
                  </a:lnTo>
                  <a:lnTo>
                    <a:pt x="131660" y="375558"/>
                  </a:lnTo>
                  <a:lnTo>
                    <a:pt x="160261" y="346974"/>
                  </a:lnTo>
                  <a:lnTo>
                    <a:pt x="160261" y="343526"/>
                  </a:lnTo>
                  <a:close/>
                </a:path>
                <a:path w="402590" h="406400">
                  <a:moveTo>
                    <a:pt x="384934" y="179904"/>
                  </a:moveTo>
                  <a:lnTo>
                    <a:pt x="287972" y="179904"/>
                  </a:lnTo>
                  <a:lnTo>
                    <a:pt x="287972" y="199123"/>
                  </a:lnTo>
                  <a:lnTo>
                    <a:pt x="292417" y="204544"/>
                  </a:lnTo>
                  <a:lnTo>
                    <a:pt x="298831" y="205527"/>
                  </a:lnTo>
                  <a:lnTo>
                    <a:pt x="305727" y="206023"/>
                  </a:lnTo>
                  <a:lnTo>
                    <a:pt x="311645" y="201091"/>
                  </a:lnTo>
                  <a:lnTo>
                    <a:pt x="312109" y="195088"/>
                  </a:lnTo>
                  <a:lnTo>
                    <a:pt x="312140" y="180886"/>
                  </a:lnTo>
                  <a:lnTo>
                    <a:pt x="384281" y="180886"/>
                  </a:lnTo>
                  <a:lnTo>
                    <a:pt x="384934" y="179904"/>
                  </a:lnTo>
                  <a:close/>
                </a:path>
                <a:path w="402590" h="406400">
                  <a:moveTo>
                    <a:pt x="384281" y="180886"/>
                  </a:moveTo>
                  <a:lnTo>
                    <a:pt x="312140" y="180886"/>
                  </a:lnTo>
                  <a:lnTo>
                    <a:pt x="313131" y="182364"/>
                  </a:lnTo>
                  <a:lnTo>
                    <a:pt x="315595" y="184830"/>
                  </a:lnTo>
                  <a:lnTo>
                    <a:pt x="331046" y="195088"/>
                  </a:lnTo>
                  <a:lnTo>
                    <a:pt x="348627" y="198507"/>
                  </a:lnTo>
                  <a:lnTo>
                    <a:pt x="366208" y="195088"/>
                  </a:lnTo>
                  <a:lnTo>
                    <a:pt x="381660" y="184830"/>
                  </a:lnTo>
                  <a:lnTo>
                    <a:pt x="384281" y="180886"/>
                  </a:lnTo>
                  <a:close/>
                </a:path>
                <a:path w="402590" h="406400">
                  <a:moveTo>
                    <a:pt x="388701" y="129386"/>
                  </a:moveTo>
                  <a:lnTo>
                    <a:pt x="349119" y="129386"/>
                  </a:lnTo>
                  <a:lnTo>
                    <a:pt x="357474" y="131049"/>
                  </a:lnTo>
                  <a:lnTo>
                    <a:pt x="364909" y="136039"/>
                  </a:lnTo>
                  <a:lnTo>
                    <a:pt x="368846" y="139983"/>
                  </a:lnTo>
                  <a:lnTo>
                    <a:pt x="371309" y="145896"/>
                  </a:lnTo>
                  <a:lnTo>
                    <a:pt x="371309" y="157723"/>
                  </a:lnTo>
                  <a:lnTo>
                    <a:pt x="368846" y="163145"/>
                  </a:lnTo>
                  <a:lnTo>
                    <a:pt x="364909" y="167581"/>
                  </a:lnTo>
                  <a:lnTo>
                    <a:pt x="357474" y="172570"/>
                  </a:lnTo>
                  <a:lnTo>
                    <a:pt x="349119" y="174233"/>
                  </a:lnTo>
                  <a:lnTo>
                    <a:pt x="388702" y="174233"/>
                  </a:lnTo>
                  <a:lnTo>
                    <a:pt x="391925" y="169382"/>
                  </a:lnTo>
                  <a:lnTo>
                    <a:pt x="395347" y="151810"/>
                  </a:lnTo>
                  <a:lnTo>
                    <a:pt x="391925" y="134238"/>
                  </a:lnTo>
                  <a:lnTo>
                    <a:pt x="388701" y="129386"/>
                  </a:lnTo>
                  <a:close/>
                </a:path>
                <a:path w="402590" h="406400">
                  <a:moveTo>
                    <a:pt x="381822" y="119034"/>
                  </a:moveTo>
                  <a:lnTo>
                    <a:pt x="261842" y="119034"/>
                  </a:lnTo>
                  <a:lnTo>
                    <a:pt x="270194" y="120698"/>
                  </a:lnTo>
                  <a:lnTo>
                    <a:pt x="277622" y="125690"/>
                  </a:lnTo>
                  <a:lnTo>
                    <a:pt x="281571" y="129630"/>
                  </a:lnTo>
                  <a:lnTo>
                    <a:pt x="284035" y="135548"/>
                  </a:lnTo>
                  <a:lnTo>
                    <a:pt x="284035" y="147374"/>
                  </a:lnTo>
                  <a:lnTo>
                    <a:pt x="281571" y="152797"/>
                  </a:lnTo>
                  <a:lnTo>
                    <a:pt x="277622" y="157232"/>
                  </a:lnTo>
                  <a:lnTo>
                    <a:pt x="270194" y="162222"/>
                  </a:lnTo>
                  <a:lnTo>
                    <a:pt x="261842" y="163885"/>
                  </a:lnTo>
                  <a:lnTo>
                    <a:pt x="330863" y="163885"/>
                  </a:lnTo>
                  <a:lnTo>
                    <a:pt x="328356" y="160158"/>
                  </a:lnTo>
                  <a:lnTo>
                    <a:pt x="326691" y="151810"/>
                  </a:lnTo>
                  <a:lnTo>
                    <a:pt x="328356" y="143462"/>
                  </a:lnTo>
                  <a:lnTo>
                    <a:pt x="333349" y="136039"/>
                  </a:lnTo>
                  <a:lnTo>
                    <a:pt x="340770" y="131049"/>
                  </a:lnTo>
                  <a:lnTo>
                    <a:pt x="349119" y="129386"/>
                  </a:lnTo>
                  <a:lnTo>
                    <a:pt x="388701" y="129386"/>
                  </a:lnTo>
                  <a:lnTo>
                    <a:pt x="381822" y="119034"/>
                  </a:lnTo>
                  <a:close/>
                </a:path>
                <a:path w="402590" h="406400">
                  <a:moveTo>
                    <a:pt x="252469" y="7516"/>
                  </a:moveTo>
                  <a:lnTo>
                    <a:pt x="234888" y="10936"/>
                  </a:lnTo>
                  <a:lnTo>
                    <a:pt x="219430" y="21193"/>
                  </a:lnTo>
                  <a:lnTo>
                    <a:pt x="209172" y="36647"/>
                  </a:lnTo>
                  <a:lnTo>
                    <a:pt x="205753" y="54228"/>
                  </a:lnTo>
                  <a:lnTo>
                    <a:pt x="209172" y="71799"/>
                  </a:lnTo>
                  <a:lnTo>
                    <a:pt x="219430" y="87249"/>
                  </a:lnTo>
                  <a:lnTo>
                    <a:pt x="221907" y="89714"/>
                  </a:lnTo>
                  <a:lnTo>
                    <a:pt x="223380" y="90697"/>
                  </a:lnTo>
                  <a:lnTo>
                    <a:pt x="377710" y="90697"/>
                  </a:lnTo>
                  <a:lnTo>
                    <a:pt x="379208" y="87000"/>
                  </a:lnTo>
                  <a:lnTo>
                    <a:pt x="338766" y="87000"/>
                  </a:lnTo>
                  <a:lnTo>
                    <a:pt x="330414" y="85337"/>
                  </a:lnTo>
                  <a:lnTo>
                    <a:pt x="322986" y="80347"/>
                  </a:lnTo>
                  <a:lnTo>
                    <a:pt x="319284" y="76652"/>
                  </a:lnTo>
                  <a:lnTo>
                    <a:pt x="251486" y="76652"/>
                  </a:lnTo>
                  <a:lnTo>
                    <a:pt x="243134" y="74989"/>
                  </a:lnTo>
                  <a:lnTo>
                    <a:pt x="235712" y="69999"/>
                  </a:lnTo>
                  <a:lnTo>
                    <a:pt x="231762" y="66055"/>
                  </a:lnTo>
                  <a:lnTo>
                    <a:pt x="229298" y="60142"/>
                  </a:lnTo>
                  <a:lnTo>
                    <a:pt x="229298" y="48314"/>
                  </a:lnTo>
                  <a:lnTo>
                    <a:pt x="231762" y="42892"/>
                  </a:lnTo>
                  <a:lnTo>
                    <a:pt x="235712" y="38458"/>
                  </a:lnTo>
                  <a:lnTo>
                    <a:pt x="243134" y="33460"/>
                  </a:lnTo>
                  <a:lnTo>
                    <a:pt x="251486" y="31794"/>
                  </a:lnTo>
                  <a:lnTo>
                    <a:pt x="370978" y="31794"/>
                  </a:lnTo>
                  <a:lnTo>
                    <a:pt x="364909" y="25628"/>
                  </a:lnTo>
                  <a:lnTo>
                    <a:pt x="313131" y="25628"/>
                  </a:lnTo>
                  <a:lnTo>
                    <a:pt x="313131" y="25137"/>
                  </a:lnTo>
                  <a:lnTo>
                    <a:pt x="288963" y="25137"/>
                  </a:lnTo>
                  <a:lnTo>
                    <a:pt x="287972" y="23658"/>
                  </a:lnTo>
                  <a:lnTo>
                    <a:pt x="285508" y="21193"/>
                  </a:lnTo>
                  <a:lnTo>
                    <a:pt x="270051" y="10936"/>
                  </a:lnTo>
                  <a:lnTo>
                    <a:pt x="252469" y="7516"/>
                  </a:lnTo>
                  <a:close/>
                </a:path>
                <a:path w="402590" h="406400">
                  <a:moveTo>
                    <a:pt x="379228" y="42153"/>
                  </a:moveTo>
                  <a:lnTo>
                    <a:pt x="338766" y="42153"/>
                  </a:lnTo>
                  <a:lnTo>
                    <a:pt x="347117" y="43816"/>
                  </a:lnTo>
                  <a:lnTo>
                    <a:pt x="354545" y="48806"/>
                  </a:lnTo>
                  <a:lnTo>
                    <a:pt x="359539" y="56229"/>
                  </a:lnTo>
                  <a:lnTo>
                    <a:pt x="361203" y="64577"/>
                  </a:lnTo>
                  <a:lnTo>
                    <a:pt x="359539" y="72925"/>
                  </a:lnTo>
                  <a:lnTo>
                    <a:pt x="354545" y="80347"/>
                  </a:lnTo>
                  <a:lnTo>
                    <a:pt x="347117" y="85337"/>
                  </a:lnTo>
                  <a:lnTo>
                    <a:pt x="338766" y="87000"/>
                  </a:lnTo>
                  <a:lnTo>
                    <a:pt x="379208" y="87000"/>
                  </a:lnTo>
                  <a:lnTo>
                    <a:pt x="384722" y="73393"/>
                  </a:lnTo>
                  <a:lnTo>
                    <a:pt x="384616" y="55396"/>
                  </a:lnTo>
                  <a:lnTo>
                    <a:pt x="379228" y="42153"/>
                  </a:lnTo>
                  <a:close/>
                </a:path>
                <a:path w="402590" h="406400">
                  <a:moveTo>
                    <a:pt x="370978" y="31794"/>
                  </a:moveTo>
                  <a:lnTo>
                    <a:pt x="251486" y="31794"/>
                  </a:lnTo>
                  <a:lnTo>
                    <a:pt x="259841" y="33460"/>
                  </a:lnTo>
                  <a:lnTo>
                    <a:pt x="267271" y="38458"/>
                  </a:lnTo>
                  <a:lnTo>
                    <a:pt x="272264" y="45880"/>
                  </a:lnTo>
                  <a:lnTo>
                    <a:pt x="273929" y="54228"/>
                  </a:lnTo>
                  <a:lnTo>
                    <a:pt x="272264" y="62576"/>
                  </a:lnTo>
                  <a:lnTo>
                    <a:pt x="267271" y="69999"/>
                  </a:lnTo>
                  <a:lnTo>
                    <a:pt x="259841" y="74989"/>
                  </a:lnTo>
                  <a:lnTo>
                    <a:pt x="251486" y="76652"/>
                  </a:lnTo>
                  <a:lnTo>
                    <a:pt x="319284" y="76652"/>
                  </a:lnTo>
                  <a:lnTo>
                    <a:pt x="319036" y="76404"/>
                  </a:lnTo>
                  <a:lnTo>
                    <a:pt x="316572" y="70490"/>
                  </a:lnTo>
                  <a:lnTo>
                    <a:pt x="316572" y="58663"/>
                  </a:lnTo>
                  <a:lnTo>
                    <a:pt x="318554" y="53240"/>
                  </a:lnTo>
                  <a:lnTo>
                    <a:pt x="322986" y="48806"/>
                  </a:lnTo>
                  <a:lnTo>
                    <a:pt x="330414" y="43816"/>
                  </a:lnTo>
                  <a:lnTo>
                    <a:pt x="338766" y="42153"/>
                  </a:lnTo>
                  <a:lnTo>
                    <a:pt x="379228" y="42153"/>
                  </a:lnTo>
                  <a:lnTo>
                    <a:pt x="377857" y="38782"/>
                  </a:lnTo>
                  <a:lnTo>
                    <a:pt x="370978" y="31794"/>
                  </a:lnTo>
                  <a:close/>
                </a:path>
                <a:path w="402590" h="406400">
                  <a:moveTo>
                    <a:pt x="339015" y="17867"/>
                  </a:moveTo>
                  <a:lnTo>
                    <a:pt x="325655" y="19807"/>
                  </a:lnTo>
                  <a:lnTo>
                    <a:pt x="313131" y="25628"/>
                  </a:lnTo>
                  <a:lnTo>
                    <a:pt x="364909" y="25628"/>
                  </a:lnTo>
                  <a:lnTo>
                    <a:pt x="352377" y="19807"/>
                  </a:lnTo>
                  <a:lnTo>
                    <a:pt x="339015" y="17867"/>
                  </a:lnTo>
                  <a:close/>
                </a:path>
                <a:path w="402590" h="406400">
                  <a:moveTo>
                    <a:pt x="295376" y="0"/>
                  </a:moveTo>
                  <a:lnTo>
                    <a:pt x="289458" y="4931"/>
                  </a:lnTo>
                  <a:lnTo>
                    <a:pt x="288994" y="10936"/>
                  </a:lnTo>
                  <a:lnTo>
                    <a:pt x="288963" y="25137"/>
                  </a:lnTo>
                  <a:lnTo>
                    <a:pt x="313131" y="25137"/>
                  </a:lnTo>
                  <a:lnTo>
                    <a:pt x="313131" y="6901"/>
                  </a:lnTo>
                  <a:lnTo>
                    <a:pt x="308686" y="1479"/>
                  </a:lnTo>
                  <a:lnTo>
                    <a:pt x="302272" y="496"/>
                  </a:lnTo>
                  <a:lnTo>
                    <a:pt x="2953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67304" y="568198"/>
            <a:ext cx="385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z="2800" dirty="0"/>
              <a:t>y</a:t>
            </a:r>
            <a:r>
              <a:rPr sz="2800" spc="-65" dirty="0"/>
              <a:t>m</a:t>
            </a:r>
            <a:r>
              <a:rPr sz="2800" spc="-80" dirty="0"/>
              <a:t>m</a:t>
            </a:r>
            <a:r>
              <a:rPr sz="2800" spc="-150" dirty="0"/>
              <a:t>etric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spc="-210" dirty="0"/>
              <a:t>C</a:t>
            </a:r>
            <a:r>
              <a:rPr sz="2800" spc="-140" dirty="0"/>
              <a:t>r</a:t>
            </a:r>
            <a:r>
              <a:rPr sz="2800" spc="-100" dirty="0"/>
              <a:t>y</a:t>
            </a:r>
            <a:r>
              <a:rPr sz="2800" spc="-105" dirty="0"/>
              <a:t>p</a:t>
            </a:r>
            <a:r>
              <a:rPr sz="2800" spc="-85" dirty="0"/>
              <a:t>tography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02" y="1532898"/>
            <a:ext cx="3905885" cy="3440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665" marR="212090" indent="-355600">
              <a:lnSpc>
                <a:spcPct val="111900"/>
              </a:lnSpc>
              <a:spcBef>
                <a:spcPts val="8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15" dirty="0">
                <a:solidFill>
                  <a:srgbClr val="171F21"/>
                </a:solidFill>
                <a:latin typeface="Trebuchet MS"/>
                <a:cs typeface="Trebuchet MS"/>
              </a:rPr>
              <a:t>Same/single/shared/session 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key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both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u="sng" spc="-10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sng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600" u="sng" spc="-114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cryption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u="sng" spc="-13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d</a:t>
            </a:r>
            <a:r>
              <a:rPr sz="1600" u="sng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sng" spc="-11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cryption </a:t>
            </a:r>
            <a:r>
              <a:rPr sz="1600" spc="-6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processes</a:t>
            </a:r>
            <a:endParaRPr sz="1600">
              <a:latin typeface="Lucida Sans Unicode"/>
              <a:cs typeface="Lucida Sans Unicode"/>
            </a:endParaRPr>
          </a:p>
          <a:p>
            <a:pPr marL="367665" marR="24765" indent="-355600">
              <a:lnSpc>
                <a:spcPts val="2200"/>
              </a:lnSpc>
              <a:spcBef>
                <a:spcPts val="140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Key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cannot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be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sent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same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channel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encrypted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message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(out-of-Band)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2165"/>
              </a:lnSpc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36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biggest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disadvantage</a:t>
            </a:r>
            <a:r>
              <a:rPr sz="16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symmetric</a:t>
            </a:r>
            <a:endParaRPr sz="1600">
              <a:latin typeface="Lucida Sans Unicode"/>
              <a:cs typeface="Lucida Sans Unicode"/>
            </a:endParaRPr>
          </a:p>
          <a:p>
            <a:pPr marL="367665" marR="88900">
              <a:lnSpc>
                <a:spcPts val="2210"/>
              </a:lnSpc>
              <a:spcBef>
                <a:spcPts val="40"/>
              </a:spcBef>
            </a:pP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crypto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raphy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ey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an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agem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. </a:t>
            </a:r>
            <a:r>
              <a:rPr sz="1600" spc="-1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two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part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ies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</a:t>
            </a:r>
            <a:r>
              <a:rPr sz="16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municate 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securel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must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same</a:t>
            </a:r>
            <a:r>
              <a:rPr sz="16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600">
              <a:latin typeface="Lucida Sans Unicode"/>
              <a:cs typeface="Lucida Sans Unicode"/>
            </a:endParaRPr>
          </a:p>
          <a:p>
            <a:pPr marL="367665">
              <a:lnSpc>
                <a:spcPct val="100000"/>
              </a:lnSpc>
              <a:spcBef>
                <a:spcPts val="165"/>
              </a:spcBef>
            </a:pPr>
            <a:r>
              <a:rPr sz="16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Th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ifficult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manag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especiall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endParaRPr sz="1600">
              <a:latin typeface="Lucida Sans Unicode"/>
              <a:cs typeface="Lucida Sans Unicode"/>
            </a:endParaRPr>
          </a:p>
          <a:p>
            <a:pPr marL="367665" marR="123825">
              <a:lnSpc>
                <a:spcPct val="114999"/>
              </a:lnSpc>
            </a:pP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if</a:t>
            </a:r>
            <a:r>
              <a:rPr sz="16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there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many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part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ies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volved</a:t>
            </a:r>
            <a:r>
              <a:rPr sz="160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if </a:t>
            </a:r>
            <a:r>
              <a:rPr sz="1600" spc="-7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ee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600" spc="-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ed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frequently.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7304" y="568198"/>
            <a:ext cx="4040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Asym</a:t>
            </a:r>
            <a:r>
              <a:rPr sz="2800" spc="-65" dirty="0"/>
              <a:t>m</a:t>
            </a:r>
            <a:r>
              <a:rPr sz="2800" spc="-150" dirty="0"/>
              <a:t>etric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spc="-210" dirty="0"/>
              <a:t>C</a:t>
            </a:r>
            <a:r>
              <a:rPr sz="2800" spc="-140" dirty="0"/>
              <a:t>r</a:t>
            </a:r>
            <a:r>
              <a:rPr sz="2800" spc="-100" dirty="0"/>
              <a:t>y</a:t>
            </a:r>
            <a:r>
              <a:rPr sz="2800" spc="-105" dirty="0"/>
              <a:t>p</a:t>
            </a:r>
            <a:r>
              <a:rPr sz="2800" spc="-85" dirty="0"/>
              <a:t>tography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086" y="1447774"/>
            <a:ext cx="3761104" cy="3439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665" marR="5080" indent="-355600">
              <a:lnSpc>
                <a:spcPct val="111800"/>
              </a:lnSpc>
              <a:spcBef>
                <a:spcPts val="8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Asy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metric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cryption</a:t>
            </a:r>
            <a:r>
              <a:rPr sz="1600" spc="-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ey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o 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600" b="1" spc="-10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pt</a:t>
            </a:r>
            <a:r>
              <a:rPr sz="1600" spc="-1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di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erent</a:t>
            </a:r>
            <a:r>
              <a:rPr sz="1600" spc="-1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ey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to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95" dirty="0">
                <a:solidFill>
                  <a:srgbClr val="171F21"/>
                </a:solidFill>
                <a:latin typeface="Trebuchet MS"/>
                <a:cs typeface="Trebuchet MS"/>
              </a:rPr>
              <a:t>dec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pt </a:t>
            </a:r>
            <a:r>
              <a:rPr sz="1600" spc="-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put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plaint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xt.</a:t>
            </a:r>
            <a:endParaRPr sz="1600">
              <a:latin typeface="Lucida Sans Unicode"/>
              <a:cs typeface="Lucida Sans Unicode"/>
            </a:endParaRPr>
          </a:p>
          <a:p>
            <a:pPr marL="367665" marR="104139" indent="-355600">
              <a:lnSpc>
                <a:spcPts val="2210"/>
              </a:lnSpc>
              <a:spcBef>
                <a:spcPts val="120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Each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party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(sender/receiver)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must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erat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k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ey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pair</a:t>
            </a:r>
            <a:r>
              <a:rPr sz="16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(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ate</a:t>
            </a:r>
            <a:r>
              <a:rPr sz="1600" spc="-1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publ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c </a:t>
            </a:r>
            <a:r>
              <a:rPr sz="16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keys)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ts val="2070"/>
              </a:lnSpc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ate</a:t>
            </a:r>
            <a:r>
              <a:rPr sz="1600" spc="-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kept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sec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et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Publ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600" b="1" dirty="0">
                <a:solidFill>
                  <a:srgbClr val="171F21"/>
                </a:solidFill>
                <a:latin typeface="Trebuchet MS"/>
                <a:cs typeface="Trebuchet MS"/>
              </a:rPr>
              <a:t>h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6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Pu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blic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Infras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ruc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ure</a:t>
            </a:r>
            <a:r>
              <a:rPr sz="16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(PKI)</a:t>
            </a:r>
            <a:endParaRPr sz="16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210"/>
              </a:spcBef>
            </a:pP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implementation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required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ensure</a:t>
            </a:r>
            <a:endParaRPr sz="1600">
              <a:latin typeface="Lucida Sans Unicode"/>
              <a:cs typeface="Lucida Sans Unicode"/>
            </a:endParaRPr>
          </a:p>
          <a:p>
            <a:pPr marL="367665" marR="467359">
              <a:lnSpc>
                <a:spcPct val="114999"/>
              </a:lnSpc>
            </a:pP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st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gth</a:t>
            </a:r>
            <a:r>
              <a:rPr sz="16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6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erat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ion </a:t>
            </a:r>
            <a:r>
              <a:rPr sz="16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process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62271" y="1415798"/>
            <a:ext cx="4616450" cy="3100070"/>
            <a:chOff x="4462271" y="1415798"/>
            <a:chExt cx="4616450" cy="31000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8387" y="1415798"/>
              <a:ext cx="4245863" cy="30998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271" y="2802610"/>
              <a:ext cx="722401" cy="7224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63605" y="2865183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90" y="498932"/>
                  </a:moveTo>
                  <a:lnTo>
                    <a:pt x="67754" y="498932"/>
                  </a:lnTo>
                  <a:lnTo>
                    <a:pt x="95237" y="526402"/>
                  </a:lnTo>
                  <a:lnTo>
                    <a:pt x="102908" y="526402"/>
                  </a:lnTo>
                  <a:lnTo>
                    <a:pt x="130390" y="498932"/>
                  </a:lnTo>
                  <a:close/>
                </a:path>
                <a:path w="521970" h="526414">
                  <a:moveTo>
                    <a:pt x="514527" y="117551"/>
                  </a:moveTo>
                  <a:lnTo>
                    <a:pt x="265899" y="117551"/>
                  </a:lnTo>
                  <a:lnTo>
                    <a:pt x="258864" y="123304"/>
                  </a:lnTo>
                  <a:lnTo>
                    <a:pt x="257594" y="131610"/>
                  </a:lnTo>
                  <a:lnTo>
                    <a:pt x="256946" y="140550"/>
                  </a:lnTo>
                  <a:lnTo>
                    <a:pt x="263347" y="148221"/>
                  </a:lnTo>
                  <a:lnTo>
                    <a:pt x="271653" y="148856"/>
                  </a:lnTo>
                  <a:lnTo>
                    <a:pt x="288912" y="148856"/>
                  </a:lnTo>
                  <a:lnTo>
                    <a:pt x="283987" y="157439"/>
                  </a:lnTo>
                  <a:lnTo>
                    <a:pt x="280679" y="166741"/>
                  </a:lnTo>
                  <a:lnTo>
                    <a:pt x="278928" y="176524"/>
                  </a:lnTo>
                  <a:lnTo>
                    <a:pt x="278756" y="183351"/>
                  </a:lnTo>
                  <a:lnTo>
                    <a:pt x="278676" y="193573"/>
                  </a:lnTo>
                  <a:lnTo>
                    <a:pt x="276123" y="200596"/>
                  </a:lnTo>
                  <a:lnTo>
                    <a:pt x="271018" y="205079"/>
                  </a:lnTo>
                  <a:lnTo>
                    <a:pt x="0" y="477202"/>
                  </a:lnTo>
                  <a:lnTo>
                    <a:pt x="0" y="484873"/>
                  </a:lnTo>
                  <a:lnTo>
                    <a:pt x="37084" y="521931"/>
                  </a:lnTo>
                  <a:lnTo>
                    <a:pt x="44754" y="521931"/>
                  </a:lnTo>
                  <a:lnTo>
                    <a:pt x="67754" y="498932"/>
                  </a:lnTo>
                  <a:lnTo>
                    <a:pt x="130390" y="498932"/>
                  </a:lnTo>
                  <a:lnTo>
                    <a:pt x="131038" y="498284"/>
                  </a:lnTo>
                  <a:lnTo>
                    <a:pt x="131038" y="490626"/>
                  </a:lnTo>
                  <a:lnTo>
                    <a:pt x="103555" y="463156"/>
                  </a:lnTo>
                  <a:lnTo>
                    <a:pt x="121450" y="445274"/>
                  </a:lnTo>
                  <a:lnTo>
                    <a:pt x="207733" y="445274"/>
                  </a:lnTo>
                  <a:lnTo>
                    <a:pt x="207733" y="442074"/>
                  </a:lnTo>
                  <a:lnTo>
                    <a:pt x="202615" y="436968"/>
                  </a:lnTo>
                  <a:lnTo>
                    <a:pt x="167462" y="399910"/>
                  </a:lnTo>
                  <a:lnTo>
                    <a:pt x="321500" y="245960"/>
                  </a:lnTo>
                  <a:lnTo>
                    <a:pt x="328536" y="243408"/>
                  </a:lnTo>
                  <a:lnTo>
                    <a:pt x="339407" y="243408"/>
                  </a:lnTo>
                  <a:lnTo>
                    <a:pt x="348384" y="242709"/>
                  </a:lnTo>
                  <a:lnTo>
                    <a:pt x="357062" y="240691"/>
                  </a:lnTo>
                  <a:lnTo>
                    <a:pt x="365380" y="237477"/>
                  </a:lnTo>
                  <a:lnTo>
                    <a:pt x="373278" y="233184"/>
                  </a:lnTo>
                  <a:lnTo>
                    <a:pt x="498959" y="233184"/>
                  </a:lnTo>
                  <a:lnTo>
                    <a:pt x="503840" y="225837"/>
                  </a:lnTo>
                  <a:lnTo>
                    <a:pt x="452532" y="225837"/>
                  </a:lnTo>
                  <a:lnTo>
                    <a:pt x="441707" y="223680"/>
                  </a:lnTo>
                  <a:lnTo>
                    <a:pt x="432079" y="217208"/>
                  </a:lnTo>
                  <a:lnTo>
                    <a:pt x="428855" y="212417"/>
                  </a:lnTo>
                  <a:lnTo>
                    <a:pt x="339401" y="212417"/>
                  </a:lnTo>
                  <a:lnTo>
                    <a:pt x="328575" y="210262"/>
                  </a:lnTo>
                  <a:lnTo>
                    <a:pt x="318947" y="203796"/>
                  </a:lnTo>
                  <a:lnTo>
                    <a:pt x="312475" y="194171"/>
                  </a:lnTo>
                  <a:lnTo>
                    <a:pt x="310318" y="183351"/>
                  </a:lnTo>
                  <a:lnTo>
                    <a:pt x="312475" y="172534"/>
                  </a:lnTo>
                  <a:lnTo>
                    <a:pt x="318947" y="162915"/>
                  </a:lnTo>
                  <a:lnTo>
                    <a:pt x="328575" y="156443"/>
                  </a:lnTo>
                  <a:lnTo>
                    <a:pt x="339401" y="154285"/>
                  </a:lnTo>
                  <a:lnTo>
                    <a:pt x="494922" y="154285"/>
                  </a:lnTo>
                  <a:lnTo>
                    <a:pt x="494715" y="153974"/>
                  </a:lnTo>
                  <a:lnTo>
                    <a:pt x="491515" y="150774"/>
                  </a:lnTo>
                  <a:lnTo>
                    <a:pt x="489597" y="149504"/>
                  </a:lnTo>
                  <a:lnTo>
                    <a:pt x="514527" y="149504"/>
                  </a:lnTo>
                  <a:lnTo>
                    <a:pt x="521550" y="142468"/>
                  </a:lnTo>
                  <a:lnTo>
                    <a:pt x="521550" y="124587"/>
                  </a:lnTo>
                  <a:lnTo>
                    <a:pt x="514527" y="117551"/>
                  </a:lnTo>
                  <a:close/>
                </a:path>
                <a:path w="521970" h="526414">
                  <a:moveTo>
                    <a:pt x="207733" y="445274"/>
                  </a:moveTo>
                  <a:lnTo>
                    <a:pt x="121450" y="445274"/>
                  </a:lnTo>
                  <a:lnTo>
                    <a:pt x="162991" y="486791"/>
                  </a:lnTo>
                  <a:lnTo>
                    <a:pt x="170662" y="486791"/>
                  </a:lnTo>
                  <a:lnTo>
                    <a:pt x="207733" y="449745"/>
                  </a:lnTo>
                  <a:lnTo>
                    <a:pt x="207733" y="445274"/>
                  </a:lnTo>
                  <a:close/>
                </a:path>
                <a:path w="521970" h="526414">
                  <a:moveTo>
                    <a:pt x="498959" y="233184"/>
                  </a:moveTo>
                  <a:lnTo>
                    <a:pt x="373278" y="233184"/>
                  </a:lnTo>
                  <a:lnTo>
                    <a:pt x="373278" y="258089"/>
                  </a:lnTo>
                  <a:lnTo>
                    <a:pt x="379031" y="265125"/>
                  </a:lnTo>
                  <a:lnTo>
                    <a:pt x="387337" y="266395"/>
                  </a:lnTo>
                  <a:lnTo>
                    <a:pt x="396290" y="267042"/>
                  </a:lnTo>
                  <a:lnTo>
                    <a:pt x="403961" y="260654"/>
                  </a:lnTo>
                  <a:lnTo>
                    <a:pt x="404556" y="252867"/>
                  </a:lnTo>
                  <a:lnTo>
                    <a:pt x="404596" y="234454"/>
                  </a:lnTo>
                  <a:lnTo>
                    <a:pt x="498116" y="234454"/>
                  </a:lnTo>
                  <a:lnTo>
                    <a:pt x="498959" y="233184"/>
                  </a:lnTo>
                  <a:close/>
                </a:path>
                <a:path w="521970" h="526414">
                  <a:moveTo>
                    <a:pt x="498116" y="234454"/>
                  </a:moveTo>
                  <a:lnTo>
                    <a:pt x="404596" y="234454"/>
                  </a:lnTo>
                  <a:lnTo>
                    <a:pt x="405879" y="236372"/>
                  </a:lnTo>
                  <a:lnTo>
                    <a:pt x="409067" y="239572"/>
                  </a:lnTo>
                  <a:lnTo>
                    <a:pt x="429100" y="252867"/>
                  </a:lnTo>
                  <a:lnTo>
                    <a:pt x="451891" y="257298"/>
                  </a:lnTo>
                  <a:lnTo>
                    <a:pt x="474682" y="252867"/>
                  </a:lnTo>
                  <a:lnTo>
                    <a:pt x="494715" y="239572"/>
                  </a:lnTo>
                  <a:lnTo>
                    <a:pt x="498116" y="234454"/>
                  </a:lnTo>
                  <a:close/>
                </a:path>
                <a:path w="521970" h="526414">
                  <a:moveTo>
                    <a:pt x="503838" y="167706"/>
                  </a:moveTo>
                  <a:lnTo>
                    <a:pt x="452532" y="167706"/>
                  </a:lnTo>
                  <a:lnTo>
                    <a:pt x="463358" y="169861"/>
                  </a:lnTo>
                  <a:lnTo>
                    <a:pt x="472986" y="176326"/>
                  </a:lnTo>
                  <a:lnTo>
                    <a:pt x="478104" y="181432"/>
                  </a:lnTo>
                  <a:lnTo>
                    <a:pt x="481291" y="189103"/>
                  </a:lnTo>
                  <a:lnTo>
                    <a:pt x="481291" y="204431"/>
                  </a:lnTo>
                  <a:lnTo>
                    <a:pt x="478104" y="211455"/>
                  </a:lnTo>
                  <a:lnTo>
                    <a:pt x="472986" y="217208"/>
                  </a:lnTo>
                  <a:lnTo>
                    <a:pt x="463358" y="223680"/>
                  </a:lnTo>
                  <a:lnTo>
                    <a:pt x="452532" y="225837"/>
                  </a:lnTo>
                  <a:lnTo>
                    <a:pt x="503840" y="225837"/>
                  </a:lnTo>
                  <a:lnTo>
                    <a:pt x="508017" y="219550"/>
                  </a:lnTo>
                  <a:lnTo>
                    <a:pt x="512451" y="196772"/>
                  </a:lnTo>
                  <a:lnTo>
                    <a:pt x="508017" y="173996"/>
                  </a:lnTo>
                  <a:lnTo>
                    <a:pt x="503838" y="167706"/>
                  </a:lnTo>
                  <a:close/>
                </a:path>
                <a:path w="521970" h="526414">
                  <a:moveTo>
                    <a:pt x="494922" y="154285"/>
                  </a:moveTo>
                  <a:lnTo>
                    <a:pt x="339401" y="154285"/>
                  </a:lnTo>
                  <a:lnTo>
                    <a:pt x="350226" y="156443"/>
                  </a:lnTo>
                  <a:lnTo>
                    <a:pt x="359854" y="162915"/>
                  </a:lnTo>
                  <a:lnTo>
                    <a:pt x="364972" y="168021"/>
                  </a:lnTo>
                  <a:lnTo>
                    <a:pt x="368173" y="175691"/>
                  </a:lnTo>
                  <a:lnTo>
                    <a:pt x="368173" y="191020"/>
                  </a:lnTo>
                  <a:lnTo>
                    <a:pt x="364972" y="198043"/>
                  </a:lnTo>
                  <a:lnTo>
                    <a:pt x="359854" y="203796"/>
                  </a:lnTo>
                  <a:lnTo>
                    <a:pt x="350226" y="210262"/>
                  </a:lnTo>
                  <a:lnTo>
                    <a:pt x="339401" y="212417"/>
                  </a:lnTo>
                  <a:lnTo>
                    <a:pt x="428855" y="212417"/>
                  </a:lnTo>
                  <a:lnTo>
                    <a:pt x="425607" y="207589"/>
                  </a:lnTo>
                  <a:lnTo>
                    <a:pt x="423449" y="196772"/>
                  </a:lnTo>
                  <a:lnTo>
                    <a:pt x="425607" y="185952"/>
                  </a:lnTo>
                  <a:lnTo>
                    <a:pt x="432079" y="176326"/>
                  </a:lnTo>
                  <a:lnTo>
                    <a:pt x="441707" y="169861"/>
                  </a:lnTo>
                  <a:lnTo>
                    <a:pt x="452532" y="167706"/>
                  </a:lnTo>
                  <a:lnTo>
                    <a:pt x="503838" y="167706"/>
                  </a:lnTo>
                  <a:lnTo>
                    <a:pt x="494922" y="154285"/>
                  </a:lnTo>
                  <a:close/>
                </a:path>
                <a:path w="521970" h="526414">
                  <a:moveTo>
                    <a:pt x="327259" y="9744"/>
                  </a:moveTo>
                  <a:lnTo>
                    <a:pt x="304473" y="14175"/>
                  </a:lnTo>
                  <a:lnTo>
                    <a:pt x="284441" y="27470"/>
                  </a:lnTo>
                  <a:lnTo>
                    <a:pt x="271133" y="47499"/>
                  </a:lnTo>
                  <a:lnTo>
                    <a:pt x="266697" y="70283"/>
                  </a:lnTo>
                  <a:lnTo>
                    <a:pt x="271133" y="93058"/>
                  </a:lnTo>
                  <a:lnTo>
                    <a:pt x="284441" y="113080"/>
                  </a:lnTo>
                  <a:lnTo>
                    <a:pt x="287629" y="116281"/>
                  </a:lnTo>
                  <a:lnTo>
                    <a:pt x="289547" y="117551"/>
                  </a:lnTo>
                  <a:lnTo>
                    <a:pt x="489597" y="117551"/>
                  </a:lnTo>
                  <a:lnTo>
                    <a:pt x="491534" y="112769"/>
                  </a:lnTo>
                  <a:lnTo>
                    <a:pt x="439113" y="112769"/>
                  </a:lnTo>
                  <a:lnTo>
                    <a:pt x="428285" y="110612"/>
                  </a:lnTo>
                  <a:lnTo>
                    <a:pt x="418655" y="104140"/>
                  </a:lnTo>
                  <a:lnTo>
                    <a:pt x="413864" y="99348"/>
                  </a:lnTo>
                  <a:lnTo>
                    <a:pt x="325977" y="99348"/>
                  </a:lnTo>
                  <a:lnTo>
                    <a:pt x="315151" y="97193"/>
                  </a:lnTo>
                  <a:lnTo>
                    <a:pt x="305523" y="90728"/>
                  </a:lnTo>
                  <a:lnTo>
                    <a:pt x="300418" y="85610"/>
                  </a:lnTo>
                  <a:lnTo>
                    <a:pt x="297218" y="77952"/>
                  </a:lnTo>
                  <a:lnTo>
                    <a:pt x="297218" y="62623"/>
                  </a:lnTo>
                  <a:lnTo>
                    <a:pt x="300418" y="55587"/>
                  </a:lnTo>
                  <a:lnTo>
                    <a:pt x="305523" y="49847"/>
                  </a:lnTo>
                  <a:lnTo>
                    <a:pt x="315151" y="43368"/>
                  </a:lnTo>
                  <a:lnTo>
                    <a:pt x="325977" y="41208"/>
                  </a:lnTo>
                  <a:lnTo>
                    <a:pt x="480853" y="41208"/>
                  </a:lnTo>
                  <a:lnTo>
                    <a:pt x="472986" y="33223"/>
                  </a:lnTo>
                  <a:lnTo>
                    <a:pt x="405879" y="33223"/>
                  </a:lnTo>
                  <a:lnTo>
                    <a:pt x="405879" y="32575"/>
                  </a:lnTo>
                  <a:lnTo>
                    <a:pt x="374561" y="32575"/>
                  </a:lnTo>
                  <a:lnTo>
                    <a:pt x="373278" y="30670"/>
                  </a:lnTo>
                  <a:lnTo>
                    <a:pt x="370078" y="27470"/>
                  </a:lnTo>
                  <a:lnTo>
                    <a:pt x="350046" y="14175"/>
                  </a:lnTo>
                  <a:lnTo>
                    <a:pt x="327259" y="9744"/>
                  </a:lnTo>
                  <a:close/>
                </a:path>
                <a:path w="521970" h="526414">
                  <a:moveTo>
                    <a:pt x="491553" y="54629"/>
                  </a:moveTo>
                  <a:lnTo>
                    <a:pt x="439113" y="54629"/>
                  </a:lnTo>
                  <a:lnTo>
                    <a:pt x="449939" y="56786"/>
                  </a:lnTo>
                  <a:lnTo>
                    <a:pt x="459562" y="63258"/>
                  </a:lnTo>
                  <a:lnTo>
                    <a:pt x="466034" y="72878"/>
                  </a:lnTo>
                  <a:lnTo>
                    <a:pt x="468191" y="83699"/>
                  </a:lnTo>
                  <a:lnTo>
                    <a:pt x="466034" y="94519"/>
                  </a:lnTo>
                  <a:lnTo>
                    <a:pt x="459562" y="104140"/>
                  </a:lnTo>
                  <a:lnTo>
                    <a:pt x="449939" y="110612"/>
                  </a:lnTo>
                  <a:lnTo>
                    <a:pt x="439113" y="112769"/>
                  </a:lnTo>
                  <a:lnTo>
                    <a:pt x="491534" y="112769"/>
                  </a:lnTo>
                  <a:lnTo>
                    <a:pt x="498682" y="95123"/>
                  </a:lnTo>
                  <a:lnTo>
                    <a:pt x="498541" y="71796"/>
                  </a:lnTo>
                  <a:lnTo>
                    <a:pt x="491553" y="54629"/>
                  </a:lnTo>
                  <a:close/>
                </a:path>
                <a:path w="521970" h="526414">
                  <a:moveTo>
                    <a:pt x="480853" y="41208"/>
                  </a:moveTo>
                  <a:lnTo>
                    <a:pt x="325977" y="41208"/>
                  </a:lnTo>
                  <a:lnTo>
                    <a:pt x="336802" y="43368"/>
                  </a:lnTo>
                  <a:lnTo>
                    <a:pt x="346430" y="49847"/>
                  </a:lnTo>
                  <a:lnTo>
                    <a:pt x="352902" y="59465"/>
                  </a:lnTo>
                  <a:lnTo>
                    <a:pt x="355060" y="70283"/>
                  </a:lnTo>
                  <a:lnTo>
                    <a:pt x="352902" y="81103"/>
                  </a:lnTo>
                  <a:lnTo>
                    <a:pt x="346430" y="90728"/>
                  </a:lnTo>
                  <a:lnTo>
                    <a:pt x="336802" y="97193"/>
                  </a:lnTo>
                  <a:lnTo>
                    <a:pt x="325977" y="99348"/>
                  </a:lnTo>
                  <a:lnTo>
                    <a:pt x="413864" y="99348"/>
                  </a:lnTo>
                  <a:lnTo>
                    <a:pt x="413550" y="99034"/>
                  </a:lnTo>
                  <a:lnTo>
                    <a:pt x="410349" y="91363"/>
                  </a:lnTo>
                  <a:lnTo>
                    <a:pt x="410349" y="76034"/>
                  </a:lnTo>
                  <a:lnTo>
                    <a:pt x="412902" y="69011"/>
                  </a:lnTo>
                  <a:lnTo>
                    <a:pt x="418655" y="63258"/>
                  </a:lnTo>
                  <a:lnTo>
                    <a:pt x="428285" y="56786"/>
                  </a:lnTo>
                  <a:lnTo>
                    <a:pt x="439113" y="54629"/>
                  </a:lnTo>
                  <a:lnTo>
                    <a:pt x="491553" y="54629"/>
                  </a:lnTo>
                  <a:lnTo>
                    <a:pt x="489776" y="50264"/>
                  </a:lnTo>
                  <a:lnTo>
                    <a:pt x="480853" y="41208"/>
                  </a:lnTo>
                  <a:close/>
                </a:path>
                <a:path w="521970" h="526414">
                  <a:moveTo>
                    <a:pt x="439427" y="23155"/>
                  </a:moveTo>
                  <a:lnTo>
                    <a:pt x="422113" y="25672"/>
                  </a:lnTo>
                  <a:lnTo>
                    <a:pt x="405879" y="33223"/>
                  </a:lnTo>
                  <a:lnTo>
                    <a:pt x="472986" y="33223"/>
                  </a:lnTo>
                  <a:lnTo>
                    <a:pt x="456744" y="25672"/>
                  </a:lnTo>
                  <a:lnTo>
                    <a:pt x="439427" y="23155"/>
                  </a:lnTo>
                  <a:close/>
                </a:path>
                <a:path w="521970" h="526414">
                  <a:moveTo>
                    <a:pt x="382866" y="0"/>
                  </a:moveTo>
                  <a:lnTo>
                    <a:pt x="375196" y="6388"/>
                  </a:lnTo>
                  <a:lnTo>
                    <a:pt x="374600" y="14175"/>
                  </a:lnTo>
                  <a:lnTo>
                    <a:pt x="374561" y="32575"/>
                  </a:lnTo>
                  <a:lnTo>
                    <a:pt x="405879" y="32575"/>
                  </a:lnTo>
                  <a:lnTo>
                    <a:pt x="405879" y="8940"/>
                  </a:lnTo>
                  <a:lnTo>
                    <a:pt x="400126" y="1917"/>
                  </a:lnTo>
                  <a:lnTo>
                    <a:pt x="391820" y="635"/>
                  </a:lnTo>
                  <a:lnTo>
                    <a:pt x="382866" y="0"/>
                  </a:lnTo>
                  <a:close/>
                </a:path>
              </a:pathLst>
            </a:custGeom>
            <a:solidFill>
              <a:srgbClr val="007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891" y="2802610"/>
              <a:ext cx="722401" cy="7224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52225" y="2865183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90" y="498932"/>
                  </a:moveTo>
                  <a:lnTo>
                    <a:pt x="67754" y="498932"/>
                  </a:lnTo>
                  <a:lnTo>
                    <a:pt x="95237" y="526402"/>
                  </a:lnTo>
                  <a:lnTo>
                    <a:pt x="102908" y="526402"/>
                  </a:lnTo>
                  <a:lnTo>
                    <a:pt x="130390" y="498932"/>
                  </a:lnTo>
                  <a:close/>
                </a:path>
                <a:path w="521970" h="526414">
                  <a:moveTo>
                    <a:pt x="514527" y="117551"/>
                  </a:moveTo>
                  <a:lnTo>
                    <a:pt x="265899" y="117551"/>
                  </a:lnTo>
                  <a:lnTo>
                    <a:pt x="258864" y="123304"/>
                  </a:lnTo>
                  <a:lnTo>
                    <a:pt x="257581" y="131610"/>
                  </a:lnTo>
                  <a:lnTo>
                    <a:pt x="256946" y="140550"/>
                  </a:lnTo>
                  <a:lnTo>
                    <a:pt x="263347" y="148221"/>
                  </a:lnTo>
                  <a:lnTo>
                    <a:pt x="271653" y="148856"/>
                  </a:lnTo>
                  <a:lnTo>
                    <a:pt x="288912" y="148856"/>
                  </a:lnTo>
                  <a:lnTo>
                    <a:pt x="283987" y="157439"/>
                  </a:lnTo>
                  <a:lnTo>
                    <a:pt x="280679" y="166741"/>
                  </a:lnTo>
                  <a:lnTo>
                    <a:pt x="278928" y="176524"/>
                  </a:lnTo>
                  <a:lnTo>
                    <a:pt x="278756" y="183351"/>
                  </a:lnTo>
                  <a:lnTo>
                    <a:pt x="278676" y="193573"/>
                  </a:lnTo>
                  <a:lnTo>
                    <a:pt x="276123" y="200596"/>
                  </a:lnTo>
                  <a:lnTo>
                    <a:pt x="271018" y="205079"/>
                  </a:lnTo>
                  <a:lnTo>
                    <a:pt x="0" y="477202"/>
                  </a:lnTo>
                  <a:lnTo>
                    <a:pt x="0" y="484873"/>
                  </a:lnTo>
                  <a:lnTo>
                    <a:pt x="37084" y="521931"/>
                  </a:lnTo>
                  <a:lnTo>
                    <a:pt x="44754" y="521931"/>
                  </a:lnTo>
                  <a:lnTo>
                    <a:pt x="67754" y="498932"/>
                  </a:lnTo>
                  <a:lnTo>
                    <a:pt x="130390" y="498932"/>
                  </a:lnTo>
                  <a:lnTo>
                    <a:pt x="131038" y="498284"/>
                  </a:lnTo>
                  <a:lnTo>
                    <a:pt x="131038" y="490626"/>
                  </a:lnTo>
                  <a:lnTo>
                    <a:pt x="103555" y="463156"/>
                  </a:lnTo>
                  <a:lnTo>
                    <a:pt x="121450" y="445274"/>
                  </a:lnTo>
                  <a:lnTo>
                    <a:pt x="207733" y="445274"/>
                  </a:lnTo>
                  <a:lnTo>
                    <a:pt x="207733" y="442074"/>
                  </a:lnTo>
                  <a:lnTo>
                    <a:pt x="202615" y="436968"/>
                  </a:lnTo>
                  <a:lnTo>
                    <a:pt x="167462" y="399910"/>
                  </a:lnTo>
                  <a:lnTo>
                    <a:pt x="321500" y="245960"/>
                  </a:lnTo>
                  <a:lnTo>
                    <a:pt x="328536" y="243408"/>
                  </a:lnTo>
                  <a:lnTo>
                    <a:pt x="339407" y="243408"/>
                  </a:lnTo>
                  <a:lnTo>
                    <a:pt x="348384" y="242709"/>
                  </a:lnTo>
                  <a:lnTo>
                    <a:pt x="357062" y="240691"/>
                  </a:lnTo>
                  <a:lnTo>
                    <a:pt x="365380" y="237477"/>
                  </a:lnTo>
                  <a:lnTo>
                    <a:pt x="373278" y="233184"/>
                  </a:lnTo>
                  <a:lnTo>
                    <a:pt x="498959" y="233184"/>
                  </a:lnTo>
                  <a:lnTo>
                    <a:pt x="503840" y="225837"/>
                  </a:lnTo>
                  <a:lnTo>
                    <a:pt x="452532" y="225837"/>
                  </a:lnTo>
                  <a:lnTo>
                    <a:pt x="441707" y="223680"/>
                  </a:lnTo>
                  <a:lnTo>
                    <a:pt x="432079" y="217208"/>
                  </a:lnTo>
                  <a:lnTo>
                    <a:pt x="428855" y="212417"/>
                  </a:lnTo>
                  <a:lnTo>
                    <a:pt x="339401" y="212417"/>
                  </a:lnTo>
                  <a:lnTo>
                    <a:pt x="328575" y="210262"/>
                  </a:lnTo>
                  <a:lnTo>
                    <a:pt x="318947" y="203796"/>
                  </a:lnTo>
                  <a:lnTo>
                    <a:pt x="312475" y="194171"/>
                  </a:lnTo>
                  <a:lnTo>
                    <a:pt x="310318" y="183351"/>
                  </a:lnTo>
                  <a:lnTo>
                    <a:pt x="312475" y="172534"/>
                  </a:lnTo>
                  <a:lnTo>
                    <a:pt x="318947" y="162915"/>
                  </a:lnTo>
                  <a:lnTo>
                    <a:pt x="328575" y="156443"/>
                  </a:lnTo>
                  <a:lnTo>
                    <a:pt x="339401" y="154285"/>
                  </a:lnTo>
                  <a:lnTo>
                    <a:pt x="494922" y="154285"/>
                  </a:lnTo>
                  <a:lnTo>
                    <a:pt x="494715" y="153974"/>
                  </a:lnTo>
                  <a:lnTo>
                    <a:pt x="491515" y="150774"/>
                  </a:lnTo>
                  <a:lnTo>
                    <a:pt x="489597" y="149504"/>
                  </a:lnTo>
                  <a:lnTo>
                    <a:pt x="514527" y="149504"/>
                  </a:lnTo>
                  <a:lnTo>
                    <a:pt x="521550" y="142468"/>
                  </a:lnTo>
                  <a:lnTo>
                    <a:pt x="521550" y="124587"/>
                  </a:lnTo>
                  <a:lnTo>
                    <a:pt x="514527" y="117551"/>
                  </a:lnTo>
                  <a:close/>
                </a:path>
                <a:path w="521970" h="526414">
                  <a:moveTo>
                    <a:pt x="207733" y="445274"/>
                  </a:moveTo>
                  <a:lnTo>
                    <a:pt x="121450" y="445274"/>
                  </a:lnTo>
                  <a:lnTo>
                    <a:pt x="162991" y="486791"/>
                  </a:lnTo>
                  <a:lnTo>
                    <a:pt x="170662" y="486791"/>
                  </a:lnTo>
                  <a:lnTo>
                    <a:pt x="207733" y="449745"/>
                  </a:lnTo>
                  <a:lnTo>
                    <a:pt x="207733" y="445274"/>
                  </a:lnTo>
                  <a:close/>
                </a:path>
                <a:path w="521970" h="526414">
                  <a:moveTo>
                    <a:pt x="498959" y="233184"/>
                  </a:moveTo>
                  <a:lnTo>
                    <a:pt x="373278" y="233184"/>
                  </a:lnTo>
                  <a:lnTo>
                    <a:pt x="373278" y="258089"/>
                  </a:lnTo>
                  <a:lnTo>
                    <a:pt x="379031" y="265125"/>
                  </a:lnTo>
                  <a:lnTo>
                    <a:pt x="387337" y="266395"/>
                  </a:lnTo>
                  <a:lnTo>
                    <a:pt x="396290" y="267042"/>
                  </a:lnTo>
                  <a:lnTo>
                    <a:pt x="403961" y="260654"/>
                  </a:lnTo>
                  <a:lnTo>
                    <a:pt x="404556" y="252867"/>
                  </a:lnTo>
                  <a:lnTo>
                    <a:pt x="404596" y="234454"/>
                  </a:lnTo>
                  <a:lnTo>
                    <a:pt x="498116" y="234454"/>
                  </a:lnTo>
                  <a:lnTo>
                    <a:pt x="498959" y="233184"/>
                  </a:lnTo>
                  <a:close/>
                </a:path>
                <a:path w="521970" h="526414">
                  <a:moveTo>
                    <a:pt x="498116" y="234454"/>
                  </a:moveTo>
                  <a:lnTo>
                    <a:pt x="404596" y="234454"/>
                  </a:lnTo>
                  <a:lnTo>
                    <a:pt x="405879" y="236372"/>
                  </a:lnTo>
                  <a:lnTo>
                    <a:pt x="409067" y="239572"/>
                  </a:lnTo>
                  <a:lnTo>
                    <a:pt x="429100" y="252867"/>
                  </a:lnTo>
                  <a:lnTo>
                    <a:pt x="451891" y="257298"/>
                  </a:lnTo>
                  <a:lnTo>
                    <a:pt x="474682" y="252867"/>
                  </a:lnTo>
                  <a:lnTo>
                    <a:pt x="494715" y="239572"/>
                  </a:lnTo>
                  <a:lnTo>
                    <a:pt x="498116" y="234454"/>
                  </a:lnTo>
                  <a:close/>
                </a:path>
                <a:path w="521970" h="526414">
                  <a:moveTo>
                    <a:pt x="503838" y="167706"/>
                  </a:moveTo>
                  <a:lnTo>
                    <a:pt x="452532" y="167706"/>
                  </a:lnTo>
                  <a:lnTo>
                    <a:pt x="463358" y="169861"/>
                  </a:lnTo>
                  <a:lnTo>
                    <a:pt x="472986" y="176326"/>
                  </a:lnTo>
                  <a:lnTo>
                    <a:pt x="478104" y="181432"/>
                  </a:lnTo>
                  <a:lnTo>
                    <a:pt x="481291" y="189103"/>
                  </a:lnTo>
                  <a:lnTo>
                    <a:pt x="481291" y="204431"/>
                  </a:lnTo>
                  <a:lnTo>
                    <a:pt x="478104" y="211455"/>
                  </a:lnTo>
                  <a:lnTo>
                    <a:pt x="472986" y="217208"/>
                  </a:lnTo>
                  <a:lnTo>
                    <a:pt x="463358" y="223680"/>
                  </a:lnTo>
                  <a:lnTo>
                    <a:pt x="452532" y="225837"/>
                  </a:lnTo>
                  <a:lnTo>
                    <a:pt x="503840" y="225837"/>
                  </a:lnTo>
                  <a:lnTo>
                    <a:pt x="508017" y="219550"/>
                  </a:lnTo>
                  <a:lnTo>
                    <a:pt x="512451" y="196772"/>
                  </a:lnTo>
                  <a:lnTo>
                    <a:pt x="508017" y="173996"/>
                  </a:lnTo>
                  <a:lnTo>
                    <a:pt x="503838" y="167706"/>
                  </a:lnTo>
                  <a:close/>
                </a:path>
                <a:path w="521970" h="526414">
                  <a:moveTo>
                    <a:pt x="494922" y="154285"/>
                  </a:moveTo>
                  <a:lnTo>
                    <a:pt x="339401" y="154285"/>
                  </a:lnTo>
                  <a:lnTo>
                    <a:pt x="350226" y="156443"/>
                  </a:lnTo>
                  <a:lnTo>
                    <a:pt x="359854" y="162915"/>
                  </a:lnTo>
                  <a:lnTo>
                    <a:pt x="364972" y="168021"/>
                  </a:lnTo>
                  <a:lnTo>
                    <a:pt x="368173" y="175691"/>
                  </a:lnTo>
                  <a:lnTo>
                    <a:pt x="368173" y="191020"/>
                  </a:lnTo>
                  <a:lnTo>
                    <a:pt x="364972" y="198043"/>
                  </a:lnTo>
                  <a:lnTo>
                    <a:pt x="359854" y="203796"/>
                  </a:lnTo>
                  <a:lnTo>
                    <a:pt x="350226" y="210262"/>
                  </a:lnTo>
                  <a:lnTo>
                    <a:pt x="339401" y="212417"/>
                  </a:lnTo>
                  <a:lnTo>
                    <a:pt x="428855" y="212417"/>
                  </a:lnTo>
                  <a:lnTo>
                    <a:pt x="425607" y="207589"/>
                  </a:lnTo>
                  <a:lnTo>
                    <a:pt x="423449" y="196772"/>
                  </a:lnTo>
                  <a:lnTo>
                    <a:pt x="425607" y="185952"/>
                  </a:lnTo>
                  <a:lnTo>
                    <a:pt x="432079" y="176326"/>
                  </a:lnTo>
                  <a:lnTo>
                    <a:pt x="441707" y="169861"/>
                  </a:lnTo>
                  <a:lnTo>
                    <a:pt x="452532" y="167706"/>
                  </a:lnTo>
                  <a:lnTo>
                    <a:pt x="503838" y="167706"/>
                  </a:lnTo>
                  <a:lnTo>
                    <a:pt x="494922" y="154285"/>
                  </a:lnTo>
                  <a:close/>
                </a:path>
                <a:path w="521970" h="526414">
                  <a:moveTo>
                    <a:pt x="327259" y="9744"/>
                  </a:moveTo>
                  <a:lnTo>
                    <a:pt x="304473" y="14175"/>
                  </a:lnTo>
                  <a:lnTo>
                    <a:pt x="284441" y="27470"/>
                  </a:lnTo>
                  <a:lnTo>
                    <a:pt x="271133" y="47499"/>
                  </a:lnTo>
                  <a:lnTo>
                    <a:pt x="266697" y="70283"/>
                  </a:lnTo>
                  <a:lnTo>
                    <a:pt x="271133" y="93058"/>
                  </a:lnTo>
                  <a:lnTo>
                    <a:pt x="284441" y="113080"/>
                  </a:lnTo>
                  <a:lnTo>
                    <a:pt x="287629" y="116281"/>
                  </a:lnTo>
                  <a:lnTo>
                    <a:pt x="289547" y="117551"/>
                  </a:lnTo>
                  <a:lnTo>
                    <a:pt x="489597" y="117551"/>
                  </a:lnTo>
                  <a:lnTo>
                    <a:pt x="491534" y="112769"/>
                  </a:lnTo>
                  <a:lnTo>
                    <a:pt x="439113" y="112769"/>
                  </a:lnTo>
                  <a:lnTo>
                    <a:pt x="428285" y="110612"/>
                  </a:lnTo>
                  <a:lnTo>
                    <a:pt x="418655" y="104140"/>
                  </a:lnTo>
                  <a:lnTo>
                    <a:pt x="413864" y="99348"/>
                  </a:lnTo>
                  <a:lnTo>
                    <a:pt x="325977" y="99348"/>
                  </a:lnTo>
                  <a:lnTo>
                    <a:pt x="315151" y="97193"/>
                  </a:lnTo>
                  <a:lnTo>
                    <a:pt x="305523" y="90728"/>
                  </a:lnTo>
                  <a:lnTo>
                    <a:pt x="300418" y="85610"/>
                  </a:lnTo>
                  <a:lnTo>
                    <a:pt x="297218" y="77952"/>
                  </a:lnTo>
                  <a:lnTo>
                    <a:pt x="297218" y="62623"/>
                  </a:lnTo>
                  <a:lnTo>
                    <a:pt x="300418" y="55587"/>
                  </a:lnTo>
                  <a:lnTo>
                    <a:pt x="305523" y="49847"/>
                  </a:lnTo>
                  <a:lnTo>
                    <a:pt x="315151" y="43368"/>
                  </a:lnTo>
                  <a:lnTo>
                    <a:pt x="325977" y="41208"/>
                  </a:lnTo>
                  <a:lnTo>
                    <a:pt x="480853" y="41208"/>
                  </a:lnTo>
                  <a:lnTo>
                    <a:pt x="472986" y="33223"/>
                  </a:lnTo>
                  <a:lnTo>
                    <a:pt x="405879" y="33223"/>
                  </a:lnTo>
                  <a:lnTo>
                    <a:pt x="405879" y="32575"/>
                  </a:lnTo>
                  <a:lnTo>
                    <a:pt x="374561" y="32575"/>
                  </a:lnTo>
                  <a:lnTo>
                    <a:pt x="373278" y="30670"/>
                  </a:lnTo>
                  <a:lnTo>
                    <a:pt x="370078" y="27470"/>
                  </a:lnTo>
                  <a:lnTo>
                    <a:pt x="350046" y="14175"/>
                  </a:lnTo>
                  <a:lnTo>
                    <a:pt x="327259" y="9744"/>
                  </a:lnTo>
                  <a:close/>
                </a:path>
                <a:path w="521970" h="526414">
                  <a:moveTo>
                    <a:pt x="491553" y="54629"/>
                  </a:moveTo>
                  <a:lnTo>
                    <a:pt x="439113" y="54629"/>
                  </a:lnTo>
                  <a:lnTo>
                    <a:pt x="449939" y="56786"/>
                  </a:lnTo>
                  <a:lnTo>
                    <a:pt x="459562" y="63258"/>
                  </a:lnTo>
                  <a:lnTo>
                    <a:pt x="466034" y="72878"/>
                  </a:lnTo>
                  <a:lnTo>
                    <a:pt x="468191" y="83699"/>
                  </a:lnTo>
                  <a:lnTo>
                    <a:pt x="466034" y="94519"/>
                  </a:lnTo>
                  <a:lnTo>
                    <a:pt x="459562" y="104140"/>
                  </a:lnTo>
                  <a:lnTo>
                    <a:pt x="449939" y="110612"/>
                  </a:lnTo>
                  <a:lnTo>
                    <a:pt x="439113" y="112769"/>
                  </a:lnTo>
                  <a:lnTo>
                    <a:pt x="491534" y="112769"/>
                  </a:lnTo>
                  <a:lnTo>
                    <a:pt x="498682" y="95123"/>
                  </a:lnTo>
                  <a:lnTo>
                    <a:pt x="498541" y="71796"/>
                  </a:lnTo>
                  <a:lnTo>
                    <a:pt x="491553" y="54629"/>
                  </a:lnTo>
                  <a:close/>
                </a:path>
                <a:path w="521970" h="526414">
                  <a:moveTo>
                    <a:pt x="480853" y="41208"/>
                  </a:moveTo>
                  <a:lnTo>
                    <a:pt x="325977" y="41208"/>
                  </a:lnTo>
                  <a:lnTo>
                    <a:pt x="336802" y="43368"/>
                  </a:lnTo>
                  <a:lnTo>
                    <a:pt x="346430" y="49847"/>
                  </a:lnTo>
                  <a:lnTo>
                    <a:pt x="352902" y="59465"/>
                  </a:lnTo>
                  <a:lnTo>
                    <a:pt x="355060" y="70283"/>
                  </a:lnTo>
                  <a:lnTo>
                    <a:pt x="352902" y="81103"/>
                  </a:lnTo>
                  <a:lnTo>
                    <a:pt x="346430" y="90728"/>
                  </a:lnTo>
                  <a:lnTo>
                    <a:pt x="336802" y="97193"/>
                  </a:lnTo>
                  <a:lnTo>
                    <a:pt x="325977" y="99348"/>
                  </a:lnTo>
                  <a:lnTo>
                    <a:pt x="413864" y="99348"/>
                  </a:lnTo>
                  <a:lnTo>
                    <a:pt x="413550" y="99034"/>
                  </a:lnTo>
                  <a:lnTo>
                    <a:pt x="410349" y="91363"/>
                  </a:lnTo>
                  <a:lnTo>
                    <a:pt x="410349" y="76034"/>
                  </a:lnTo>
                  <a:lnTo>
                    <a:pt x="412902" y="69011"/>
                  </a:lnTo>
                  <a:lnTo>
                    <a:pt x="418655" y="63258"/>
                  </a:lnTo>
                  <a:lnTo>
                    <a:pt x="428285" y="56786"/>
                  </a:lnTo>
                  <a:lnTo>
                    <a:pt x="439113" y="54629"/>
                  </a:lnTo>
                  <a:lnTo>
                    <a:pt x="491553" y="54629"/>
                  </a:lnTo>
                  <a:lnTo>
                    <a:pt x="489776" y="50264"/>
                  </a:lnTo>
                  <a:lnTo>
                    <a:pt x="480853" y="41208"/>
                  </a:lnTo>
                  <a:close/>
                </a:path>
                <a:path w="521970" h="526414">
                  <a:moveTo>
                    <a:pt x="439427" y="23155"/>
                  </a:moveTo>
                  <a:lnTo>
                    <a:pt x="422113" y="25672"/>
                  </a:lnTo>
                  <a:lnTo>
                    <a:pt x="405879" y="33223"/>
                  </a:lnTo>
                  <a:lnTo>
                    <a:pt x="472986" y="33223"/>
                  </a:lnTo>
                  <a:lnTo>
                    <a:pt x="456744" y="25672"/>
                  </a:lnTo>
                  <a:lnTo>
                    <a:pt x="439427" y="23155"/>
                  </a:lnTo>
                  <a:close/>
                </a:path>
                <a:path w="521970" h="526414">
                  <a:moveTo>
                    <a:pt x="382866" y="0"/>
                  </a:moveTo>
                  <a:lnTo>
                    <a:pt x="375196" y="6388"/>
                  </a:lnTo>
                  <a:lnTo>
                    <a:pt x="374600" y="14175"/>
                  </a:lnTo>
                  <a:lnTo>
                    <a:pt x="374561" y="32575"/>
                  </a:lnTo>
                  <a:lnTo>
                    <a:pt x="405879" y="32575"/>
                  </a:lnTo>
                  <a:lnTo>
                    <a:pt x="405879" y="8940"/>
                  </a:lnTo>
                  <a:lnTo>
                    <a:pt x="400126" y="1917"/>
                  </a:lnTo>
                  <a:lnTo>
                    <a:pt x="391820" y="635"/>
                  </a:lnTo>
                  <a:lnTo>
                    <a:pt x="3828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7471" y="2802610"/>
              <a:ext cx="722401" cy="7224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68805" y="2865183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90" y="498932"/>
                  </a:moveTo>
                  <a:lnTo>
                    <a:pt x="67754" y="498932"/>
                  </a:lnTo>
                  <a:lnTo>
                    <a:pt x="95237" y="526402"/>
                  </a:lnTo>
                  <a:lnTo>
                    <a:pt x="102908" y="526402"/>
                  </a:lnTo>
                  <a:lnTo>
                    <a:pt x="130390" y="498932"/>
                  </a:lnTo>
                  <a:close/>
                </a:path>
                <a:path w="521970" h="526414">
                  <a:moveTo>
                    <a:pt x="514527" y="117551"/>
                  </a:moveTo>
                  <a:lnTo>
                    <a:pt x="265899" y="117551"/>
                  </a:lnTo>
                  <a:lnTo>
                    <a:pt x="258864" y="123304"/>
                  </a:lnTo>
                  <a:lnTo>
                    <a:pt x="257581" y="131610"/>
                  </a:lnTo>
                  <a:lnTo>
                    <a:pt x="256946" y="140550"/>
                  </a:lnTo>
                  <a:lnTo>
                    <a:pt x="263347" y="148221"/>
                  </a:lnTo>
                  <a:lnTo>
                    <a:pt x="271653" y="148856"/>
                  </a:lnTo>
                  <a:lnTo>
                    <a:pt x="288912" y="148856"/>
                  </a:lnTo>
                  <a:lnTo>
                    <a:pt x="283987" y="157439"/>
                  </a:lnTo>
                  <a:lnTo>
                    <a:pt x="280679" y="166741"/>
                  </a:lnTo>
                  <a:lnTo>
                    <a:pt x="278928" y="176524"/>
                  </a:lnTo>
                  <a:lnTo>
                    <a:pt x="278756" y="183351"/>
                  </a:lnTo>
                  <a:lnTo>
                    <a:pt x="278676" y="193573"/>
                  </a:lnTo>
                  <a:lnTo>
                    <a:pt x="276123" y="200596"/>
                  </a:lnTo>
                  <a:lnTo>
                    <a:pt x="271018" y="205079"/>
                  </a:lnTo>
                  <a:lnTo>
                    <a:pt x="0" y="477202"/>
                  </a:lnTo>
                  <a:lnTo>
                    <a:pt x="0" y="484873"/>
                  </a:lnTo>
                  <a:lnTo>
                    <a:pt x="37084" y="521931"/>
                  </a:lnTo>
                  <a:lnTo>
                    <a:pt x="44754" y="521931"/>
                  </a:lnTo>
                  <a:lnTo>
                    <a:pt x="67754" y="498932"/>
                  </a:lnTo>
                  <a:lnTo>
                    <a:pt x="130390" y="498932"/>
                  </a:lnTo>
                  <a:lnTo>
                    <a:pt x="131038" y="498284"/>
                  </a:lnTo>
                  <a:lnTo>
                    <a:pt x="131038" y="490626"/>
                  </a:lnTo>
                  <a:lnTo>
                    <a:pt x="103555" y="463156"/>
                  </a:lnTo>
                  <a:lnTo>
                    <a:pt x="121450" y="445274"/>
                  </a:lnTo>
                  <a:lnTo>
                    <a:pt x="207733" y="445274"/>
                  </a:lnTo>
                  <a:lnTo>
                    <a:pt x="207733" y="442074"/>
                  </a:lnTo>
                  <a:lnTo>
                    <a:pt x="202615" y="436968"/>
                  </a:lnTo>
                  <a:lnTo>
                    <a:pt x="167462" y="399910"/>
                  </a:lnTo>
                  <a:lnTo>
                    <a:pt x="321500" y="245960"/>
                  </a:lnTo>
                  <a:lnTo>
                    <a:pt x="328536" y="243408"/>
                  </a:lnTo>
                  <a:lnTo>
                    <a:pt x="339407" y="243408"/>
                  </a:lnTo>
                  <a:lnTo>
                    <a:pt x="348384" y="242709"/>
                  </a:lnTo>
                  <a:lnTo>
                    <a:pt x="357062" y="240691"/>
                  </a:lnTo>
                  <a:lnTo>
                    <a:pt x="365380" y="237477"/>
                  </a:lnTo>
                  <a:lnTo>
                    <a:pt x="373278" y="233184"/>
                  </a:lnTo>
                  <a:lnTo>
                    <a:pt x="498959" y="233184"/>
                  </a:lnTo>
                  <a:lnTo>
                    <a:pt x="503840" y="225837"/>
                  </a:lnTo>
                  <a:lnTo>
                    <a:pt x="452532" y="225837"/>
                  </a:lnTo>
                  <a:lnTo>
                    <a:pt x="441707" y="223680"/>
                  </a:lnTo>
                  <a:lnTo>
                    <a:pt x="432079" y="217208"/>
                  </a:lnTo>
                  <a:lnTo>
                    <a:pt x="428855" y="212417"/>
                  </a:lnTo>
                  <a:lnTo>
                    <a:pt x="339401" y="212417"/>
                  </a:lnTo>
                  <a:lnTo>
                    <a:pt x="328575" y="210262"/>
                  </a:lnTo>
                  <a:lnTo>
                    <a:pt x="318947" y="203796"/>
                  </a:lnTo>
                  <a:lnTo>
                    <a:pt x="312475" y="194171"/>
                  </a:lnTo>
                  <a:lnTo>
                    <a:pt x="310318" y="183351"/>
                  </a:lnTo>
                  <a:lnTo>
                    <a:pt x="312475" y="172534"/>
                  </a:lnTo>
                  <a:lnTo>
                    <a:pt x="318947" y="162915"/>
                  </a:lnTo>
                  <a:lnTo>
                    <a:pt x="328575" y="156443"/>
                  </a:lnTo>
                  <a:lnTo>
                    <a:pt x="339401" y="154285"/>
                  </a:lnTo>
                  <a:lnTo>
                    <a:pt x="494922" y="154285"/>
                  </a:lnTo>
                  <a:lnTo>
                    <a:pt x="494715" y="153974"/>
                  </a:lnTo>
                  <a:lnTo>
                    <a:pt x="491515" y="150774"/>
                  </a:lnTo>
                  <a:lnTo>
                    <a:pt x="489597" y="149504"/>
                  </a:lnTo>
                  <a:lnTo>
                    <a:pt x="514527" y="149504"/>
                  </a:lnTo>
                  <a:lnTo>
                    <a:pt x="521550" y="142468"/>
                  </a:lnTo>
                  <a:lnTo>
                    <a:pt x="521550" y="124587"/>
                  </a:lnTo>
                  <a:lnTo>
                    <a:pt x="514527" y="117551"/>
                  </a:lnTo>
                  <a:close/>
                </a:path>
                <a:path w="521970" h="526414">
                  <a:moveTo>
                    <a:pt x="207733" y="445274"/>
                  </a:moveTo>
                  <a:lnTo>
                    <a:pt x="121450" y="445274"/>
                  </a:lnTo>
                  <a:lnTo>
                    <a:pt x="162991" y="486791"/>
                  </a:lnTo>
                  <a:lnTo>
                    <a:pt x="170662" y="486791"/>
                  </a:lnTo>
                  <a:lnTo>
                    <a:pt x="207733" y="449745"/>
                  </a:lnTo>
                  <a:lnTo>
                    <a:pt x="207733" y="445274"/>
                  </a:lnTo>
                  <a:close/>
                </a:path>
                <a:path w="521970" h="526414">
                  <a:moveTo>
                    <a:pt x="498959" y="233184"/>
                  </a:moveTo>
                  <a:lnTo>
                    <a:pt x="373278" y="233184"/>
                  </a:lnTo>
                  <a:lnTo>
                    <a:pt x="373278" y="258089"/>
                  </a:lnTo>
                  <a:lnTo>
                    <a:pt x="379031" y="265125"/>
                  </a:lnTo>
                  <a:lnTo>
                    <a:pt x="387337" y="266395"/>
                  </a:lnTo>
                  <a:lnTo>
                    <a:pt x="396290" y="267042"/>
                  </a:lnTo>
                  <a:lnTo>
                    <a:pt x="403961" y="260654"/>
                  </a:lnTo>
                  <a:lnTo>
                    <a:pt x="404556" y="252867"/>
                  </a:lnTo>
                  <a:lnTo>
                    <a:pt x="404596" y="234454"/>
                  </a:lnTo>
                  <a:lnTo>
                    <a:pt x="498116" y="234454"/>
                  </a:lnTo>
                  <a:lnTo>
                    <a:pt x="498959" y="233184"/>
                  </a:lnTo>
                  <a:close/>
                </a:path>
                <a:path w="521970" h="526414">
                  <a:moveTo>
                    <a:pt x="498116" y="234454"/>
                  </a:moveTo>
                  <a:lnTo>
                    <a:pt x="404596" y="234454"/>
                  </a:lnTo>
                  <a:lnTo>
                    <a:pt x="405879" y="236372"/>
                  </a:lnTo>
                  <a:lnTo>
                    <a:pt x="409067" y="239572"/>
                  </a:lnTo>
                  <a:lnTo>
                    <a:pt x="429100" y="252867"/>
                  </a:lnTo>
                  <a:lnTo>
                    <a:pt x="451891" y="257298"/>
                  </a:lnTo>
                  <a:lnTo>
                    <a:pt x="474682" y="252867"/>
                  </a:lnTo>
                  <a:lnTo>
                    <a:pt x="494715" y="239572"/>
                  </a:lnTo>
                  <a:lnTo>
                    <a:pt x="498116" y="234454"/>
                  </a:lnTo>
                  <a:close/>
                </a:path>
                <a:path w="521970" h="526414">
                  <a:moveTo>
                    <a:pt x="503838" y="167706"/>
                  </a:moveTo>
                  <a:lnTo>
                    <a:pt x="452532" y="167706"/>
                  </a:lnTo>
                  <a:lnTo>
                    <a:pt x="463358" y="169861"/>
                  </a:lnTo>
                  <a:lnTo>
                    <a:pt x="472986" y="176326"/>
                  </a:lnTo>
                  <a:lnTo>
                    <a:pt x="478104" y="181432"/>
                  </a:lnTo>
                  <a:lnTo>
                    <a:pt x="481291" y="189103"/>
                  </a:lnTo>
                  <a:lnTo>
                    <a:pt x="481291" y="204431"/>
                  </a:lnTo>
                  <a:lnTo>
                    <a:pt x="478104" y="211455"/>
                  </a:lnTo>
                  <a:lnTo>
                    <a:pt x="472986" y="217208"/>
                  </a:lnTo>
                  <a:lnTo>
                    <a:pt x="463358" y="223680"/>
                  </a:lnTo>
                  <a:lnTo>
                    <a:pt x="452532" y="225837"/>
                  </a:lnTo>
                  <a:lnTo>
                    <a:pt x="503840" y="225837"/>
                  </a:lnTo>
                  <a:lnTo>
                    <a:pt x="508017" y="219550"/>
                  </a:lnTo>
                  <a:lnTo>
                    <a:pt x="512451" y="196772"/>
                  </a:lnTo>
                  <a:lnTo>
                    <a:pt x="508017" y="173996"/>
                  </a:lnTo>
                  <a:lnTo>
                    <a:pt x="503838" y="167706"/>
                  </a:lnTo>
                  <a:close/>
                </a:path>
                <a:path w="521970" h="526414">
                  <a:moveTo>
                    <a:pt x="494922" y="154285"/>
                  </a:moveTo>
                  <a:lnTo>
                    <a:pt x="339401" y="154285"/>
                  </a:lnTo>
                  <a:lnTo>
                    <a:pt x="350226" y="156443"/>
                  </a:lnTo>
                  <a:lnTo>
                    <a:pt x="359854" y="162915"/>
                  </a:lnTo>
                  <a:lnTo>
                    <a:pt x="364972" y="168021"/>
                  </a:lnTo>
                  <a:lnTo>
                    <a:pt x="368173" y="175691"/>
                  </a:lnTo>
                  <a:lnTo>
                    <a:pt x="368173" y="191020"/>
                  </a:lnTo>
                  <a:lnTo>
                    <a:pt x="364972" y="198043"/>
                  </a:lnTo>
                  <a:lnTo>
                    <a:pt x="359854" y="203796"/>
                  </a:lnTo>
                  <a:lnTo>
                    <a:pt x="350226" y="210262"/>
                  </a:lnTo>
                  <a:lnTo>
                    <a:pt x="339401" y="212417"/>
                  </a:lnTo>
                  <a:lnTo>
                    <a:pt x="428855" y="212417"/>
                  </a:lnTo>
                  <a:lnTo>
                    <a:pt x="425607" y="207589"/>
                  </a:lnTo>
                  <a:lnTo>
                    <a:pt x="423449" y="196772"/>
                  </a:lnTo>
                  <a:lnTo>
                    <a:pt x="425607" y="185952"/>
                  </a:lnTo>
                  <a:lnTo>
                    <a:pt x="432079" y="176326"/>
                  </a:lnTo>
                  <a:lnTo>
                    <a:pt x="441707" y="169861"/>
                  </a:lnTo>
                  <a:lnTo>
                    <a:pt x="452532" y="167706"/>
                  </a:lnTo>
                  <a:lnTo>
                    <a:pt x="503838" y="167706"/>
                  </a:lnTo>
                  <a:lnTo>
                    <a:pt x="494922" y="154285"/>
                  </a:lnTo>
                  <a:close/>
                </a:path>
                <a:path w="521970" h="526414">
                  <a:moveTo>
                    <a:pt x="327259" y="9744"/>
                  </a:moveTo>
                  <a:lnTo>
                    <a:pt x="304473" y="14175"/>
                  </a:lnTo>
                  <a:lnTo>
                    <a:pt x="284441" y="27470"/>
                  </a:lnTo>
                  <a:lnTo>
                    <a:pt x="271133" y="47499"/>
                  </a:lnTo>
                  <a:lnTo>
                    <a:pt x="266697" y="70283"/>
                  </a:lnTo>
                  <a:lnTo>
                    <a:pt x="271133" y="93058"/>
                  </a:lnTo>
                  <a:lnTo>
                    <a:pt x="284441" y="113080"/>
                  </a:lnTo>
                  <a:lnTo>
                    <a:pt x="287629" y="116281"/>
                  </a:lnTo>
                  <a:lnTo>
                    <a:pt x="289547" y="117551"/>
                  </a:lnTo>
                  <a:lnTo>
                    <a:pt x="489597" y="117551"/>
                  </a:lnTo>
                  <a:lnTo>
                    <a:pt x="491534" y="112769"/>
                  </a:lnTo>
                  <a:lnTo>
                    <a:pt x="439113" y="112769"/>
                  </a:lnTo>
                  <a:lnTo>
                    <a:pt x="428285" y="110612"/>
                  </a:lnTo>
                  <a:lnTo>
                    <a:pt x="418655" y="104140"/>
                  </a:lnTo>
                  <a:lnTo>
                    <a:pt x="413864" y="99348"/>
                  </a:lnTo>
                  <a:lnTo>
                    <a:pt x="325977" y="99348"/>
                  </a:lnTo>
                  <a:lnTo>
                    <a:pt x="315151" y="97193"/>
                  </a:lnTo>
                  <a:lnTo>
                    <a:pt x="305523" y="90728"/>
                  </a:lnTo>
                  <a:lnTo>
                    <a:pt x="300418" y="85610"/>
                  </a:lnTo>
                  <a:lnTo>
                    <a:pt x="297218" y="77952"/>
                  </a:lnTo>
                  <a:lnTo>
                    <a:pt x="297218" y="62623"/>
                  </a:lnTo>
                  <a:lnTo>
                    <a:pt x="300418" y="55587"/>
                  </a:lnTo>
                  <a:lnTo>
                    <a:pt x="305523" y="49847"/>
                  </a:lnTo>
                  <a:lnTo>
                    <a:pt x="315151" y="43368"/>
                  </a:lnTo>
                  <a:lnTo>
                    <a:pt x="325977" y="41208"/>
                  </a:lnTo>
                  <a:lnTo>
                    <a:pt x="480853" y="41208"/>
                  </a:lnTo>
                  <a:lnTo>
                    <a:pt x="472986" y="33223"/>
                  </a:lnTo>
                  <a:lnTo>
                    <a:pt x="405879" y="33223"/>
                  </a:lnTo>
                  <a:lnTo>
                    <a:pt x="405879" y="32575"/>
                  </a:lnTo>
                  <a:lnTo>
                    <a:pt x="374561" y="32575"/>
                  </a:lnTo>
                  <a:lnTo>
                    <a:pt x="373278" y="30670"/>
                  </a:lnTo>
                  <a:lnTo>
                    <a:pt x="370078" y="27470"/>
                  </a:lnTo>
                  <a:lnTo>
                    <a:pt x="350046" y="14175"/>
                  </a:lnTo>
                  <a:lnTo>
                    <a:pt x="327259" y="9744"/>
                  </a:lnTo>
                  <a:close/>
                </a:path>
                <a:path w="521970" h="526414">
                  <a:moveTo>
                    <a:pt x="491553" y="54629"/>
                  </a:moveTo>
                  <a:lnTo>
                    <a:pt x="439113" y="54629"/>
                  </a:lnTo>
                  <a:lnTo>
                    <a:pt x="449939" y="56786"/>
                  </a:lnTo>
                  <a:lnTo>
                    <a:pt x="459562" y="63258"/>
                  </a:lnTo>
                  <a:lnTo>
                    <a:pt x="466034" y="72878"/>
                  </a:lnTo>
                  <a:lnTo>
                    <a:pt x="468191" y="83699"/>
                  </a:lnTo>
                  <a:lnTo>
                    <a:pt x="466034" y="94519"/>
                  </a:lnTo>
                  <a:lnTo>
                    <a:pt x="459562" y="104140"/>
                  </a:lnTo>
                  <a:lnTo>
                    <a:pt x="449939" y="110612"/>
                  </a:lnTo>
                  <a:lnTo>
                    <a:pt x="439113" y="112769"/>
                  </a:lnTo>
                  <a:lnTo>
                    <a:pt x="491534" y="112769"/>
                  </a:lnTo>
                  <a:lnTo>
                    <a:pt x="498682" y="95123"/>
                  </a:lnTo>
                  <a:lnTo>
                    <a:pt x="498541" y="71796"/>
                  </a:lnTo>
                  <a:lnTo>
                    <a:pt x="491553" y="54629"/>
                  </a:lnTo>
                  <a:close/>
                </a:path>
                <a:path w="521970" h="526414">
                  <a:moveTo>
                    <a:pt x="480853" y="41208"/>
                  </a:moveTo>
                  <a:lnTo>
                    <a:pt x="325977" y="41208"/>
                  </a:lnTo>
                  <a:lnTo>
                    <a:pt x="336802" y="43368"/>
                  </a:lnTo>
                  <a:lnTo>
                    <a:pt x="346430" y="49847"/>
                  </a:lnTo>
                  <a:lnTo>
                    <a:pt x="352902" y="59465"/>
                  </a:lnTo>
                  <a:lnTo>
                    <a:pt x="355060" y="70283"/>
                  </a:lnTo>
                  <a:lnTo>
                    <a:pt x="352902" y="81103"/>
                  </a:lnTo>
                  <a:lnTo>
                    <a:pt x="346430" y="90728"/>
                  </a:lnTo>
                  <a:lnTo>
                    <a:pt x="336802" y="97193"/>
                  </a:lnTo>
                  <a:lnTo>
                    <a:pt x="325977" y="99348"/>
                  </a:lnTo>
                  <a:lnTo>
                    <a:pt x="413864" y="99348"/>
                  </a:lnTo>
                  <a:lnTo>
                    <a:pt x="413550" y="99034"/>
                  </a:lnTo>
                  <a:lnTo>
                    <a:pt x="410349" y="91363"/>
                  </a:lnTo>
                  <a:lnTo>
                    <a:pt x="410349" y="76034"/>
                  </a:lnTo>
                  <a:lnTo>
                    <a:pt x="412902" y="69011"/>
                  </a:lnTo>
                  <a:lnTo>
                    <a:pt x="418655" y="63258"/>
                  </a:lnTo>
                  <a:lnTo>
                    <a:pt x="428285" y="56786"/>
                  </a:lnTo>
                  <a:lnTo>
                    <a:pt x="439113" y="54629"/>
                  </a:lnTo>
                  <a:lnTo>
                    <a:pt x="491553" y="54629"/>
                  </a:lnTo>
                  <a:lnTo>
                    <a:pt x="489776" y="50264"/>
                  </a:lnTo>
                  <a:lnTo>
                    <a:pt x="480853" y="41208"/>
                  </a:lnTo>
                  <a:close/>
                </a:path>
                <a:path w="521970" h="526414">
                  <a:moveTo>
                    <a:pt x="439427" y="23155"/>
                  </a:moveTo>
                  <a:lnTo>
                    <a:pt x="422113" y="25672"/>
                  </a:lnTo>
                  <a:lnTo>
                    <a:pt x="405879" y="33223"/>
                  </a:lnTo>
                  <a:lnTo>
                    <a:pt x="472986" y="33223"/>
                  </a:lnTo>
                  <a:lnTo>
                    <a:pt x="456744" y="25672"/>
                  </a:lnTo>
                  <a:lnTo>
                    <a:pt x="439427" y="23155"/>
                  </a:lnTo>
                  <a:close/>
                </a:path>
                <a:path w="521970" h="526414">
                  <a:moveTo>
                    <a:pt x="382866" y="0"/>
                  </a:moveTo>
                  <a:lnTo>
                    <a:pt x="375196" y="6388"/>
                  </a:lnTo>
                  <a:lnTo>
                    <a:pt x="374600" y="14175"/>
                  </a:lnTo>
                  <a:lnTo>
                    <a:pt x="374561" y="32575"/>
                  </a:lnTo>
                  <a:lnTo>
                    <a:pt x="405879" y="32575"/>
                  </a:lnTo>
                  <a:lnTo>
                    <a:pt x="405879" y="8940"/>
                  </a:lnTo>
                  <a:lnTo>
                    <a:pt x="400126" y="1917"/>
                  </a:lnTo>
                  <a:lnTo>
                    <a:pt x="391820" y="635"/>
                  </a:lnTo>
                  <a:lnTo>
                    <a:pt x="382866" y="0"/>
                  </a:lnTo>
                  <a:close/>
                </a:path>
              </a:pathLst>
            </a:custGeom>
            <a:solidFill>
              <a:srgbClr val="007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1" y="2802610"/>
              <a:ext cx="722401" cy="7224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57425" y="2865183"/>
              <a:ext cx="521970" cy="526415"/>
            </a:xfrm>
            <a:custGeom>
              <a:avLst/>
              <a:gdLst/>
              <a:ahLst/>
              <a:cxnLst/>
              <a:rect l="l" t="t" r="r" b="b"/>
              <a:pathLst>
                <a:path w="521970" h="526414">
                  <a:moveTo>
                    <a:pt x="130390" y="498932"/>
                  </a:moveTo>
                  <a:lnTo>
                    <a:pt x="67754" y="498932"/>
                  </a:lnTo>
                  <a:lnTo>
                    <a:pt x="95237" y="526402"/>
                  </a:lnTo>
                  <a:lnTo>
                    <a:pt x="102908" y="526402"/>
                  </a:lnTo>
                  <a:lnTo>
                    <a:pt x="130390" y="498932"/>
                  </a:lnTo>
                  <a:close/>
                </a:path>
                <a:path w="521970" h="526414">
                  <a:moveTo>
                    <a:pt x="514527" y="117551"/>
                  </a:moveTo>
                  <a:lnTo>
                    <a:pt x="265899" y="117551"/>
                  </a:lnTo>
                  <a:lnTo>
                    <a:pt x="258864" y="123304"/>
                  </a:lnTo>
                  <a:lnTo>
                    <a:pt x="257581" y="131610"/>
                  </a:lnTo>
                  <a:lnTo>
                    <a:pt x="256946" y="140550"/>
                  </a:lnTo>
                  <a:lnTo>
                    <a:pt x="263347" y="148221"/>
                  </a:lnTo>
                  <a:lnTo>
                    <a:pt x="271653" y="148856"/>
                  </a:lnTo>
                  <a:lnTo>
                    <a:pt x="288912" y="148856"/>
                  </a:lnTo>
                  <a:lnTo>
                    <a:pt x="283987" y="157439"/>
                  </a:lnTo>
                  <a:lnTo>
                    <a:pt x="280679" y="166741"/>
                  </a:lnTo>
                  <a:lnTo>
                    <a:pt x="278928" y="176524"/>
                  </a:lnTo>
                  <a:lnTo>
                    <a:pt x="278756" y="183351"/>
                  </a:lnTo>
                  <a:lnTo>
                    <a:pt x="278676" y="193573"/>
                  </a:lnTo>
                  <a:lnTo>
                    <a:pt x="276123" y="200596"/>
                  </a:lnTo>
                  <a:lnTo>
                    <a:pt x="271018" y="205079"/>
                  </a:lnTo>
                  <a:lnTo>
                    <a:pt x="0" y="477202"/>
                  </a:lnTo>
                  <a:lnTo>
                    <a:pt x="0" y="484873"/>
                  </a:lnTo>
                  <a:lnTo>
                    <a:pt x="37084" y="521931"/>
                  </a:lnTo>
                  <a:lnTo>
                    <a:pt x="44754" y="521931"/>
                  </a:lnTo>
                  <a:lnTo>
                    <a:pt x="67754" y="498932"/>
                  </a:lnTo>
                  <a:lnTo>
                    <a:pt x="130390" y="498932"/>
                  </a:lnTo>
                  <a:lnTo>
                    <a:pt x="131038" y="498284"/>
                  </a:lnTo>
                  <a:lnTo>
                    <a:pt x="131038" y="490626"/>
                  </a:lnTo>
                  <a:lnTo>
                    <a:pt x="103555" y="463156"/>
                  </a:lnTo>
                  <a:lnTo>
                    <a:pt x="121450" y="445274"/>
                  </a:lnTo>
                  <a:lnTo>
                    <a:pt x="207733" y="445274"/>
                  </a:lnTo>
                  <a:lnTo>
                    <a:pt x="207733" y="442074"/>
                  </a:lnTo>
                  <a:lnTo>
                    <a:pt x="202615" y="436968"/>
                  </a:lnTo>
                  <a:lnTo>
                    <a:pt x="167462" y="399910"/>
                  </a:lnTo>
                  <a:lnTo>
                    <a:pt x="321500" y="245960"/>
                  </a:lnTo>
                  <a:lnTo>
                    <a:pt x="328536" y="243408"/>
                  </a:lnTo>
                  <a:lnTo>
                    <a:pt x="339407" y="243408"/>
                  </a:lnTo>
                  <a:lnTo>
                    <a:pt x="348384" y="242709"/>
                  </a:lnTo>
                  <a:lnTo>
                    <a:pt x="357062" y="240691"/>
                  </a:lnTo>
                  <a:lnTo>
                    <a:pt x="365380" y="237477"/>
                  </a:lnTo>
                  <a:lnTo>
                    <a:pt x="373278" y="233184"/>
                  </a:lnTo>
                  <a:lnTo>
                    <a:pt x="498949" y="233184"/>
                  </a:lnTo>
                  <a:lnTo>
                    <a:pt x="503832" y="225837"/>
                  </a:lnTo>
                  <a:lnTo>
                    <a:pt x="452532" y="225837"/>
                  </a:lnTo>
                  <a:lnTo>
                    <a:pt x="441707" y="223680"/>
                  </a:lnTo>
                  <a:lnTo>
                    <a:pt x="432079" y="217208"/>
                  </a:lnTo>
                  <a:lnTo>
                    <a:pt x="428855" y="212417"/>
                  </a:lnTo>
                  <a:lnTo>
                    <a:pt x="339401" y="212417"/>
                  </a:lnTo>
                  <a:lnTo>
                    <a:pt x="328575" y="210262"/>
                  </a:lnTo>
                  <a:lnTo>
                    <a:pt x="318947" y="203796"/>
                  </a:lnTo>
                  <a:lnTo>
                    <a:pt x="312475" y="194171"/>
                  </a:lnTo>
                  <a:lnTo>
                    <a:pt x="310318" y="183351"/>
                  </a:lnTo>
                  <a:lnTo>
                    <a:pt x="312475" y="172534"/>
                  </a:lnTo>
                  <a:lnTo>
                    <a:pt x="318947" y="162915"/>
                  </a:lnTo>
                  <a:lnTo>
                    <a:pt x="328575" y="156443"/>
                  </a:lnTo>
                  <a:lnTo>
                    <a:pt x="339401" y="154285"/>
                  </a:lnTo>
                  <a:lnTo>
                    <a:pt x="494909" y="154285"/>
                  </a:lnTo>
                  <a:lnTo>
                    <a:pt x="494703" y="153974"/>
                  </a:lnTo>
                  <a:lnTo>
                    <a:pt x="491515" y="150774"/>
                  </a:lnTo>
                  <a:lnTo>
                    <a:pt x="489597" y="149504"/>
                  </a:lnTo>
                  <a:lnTo>
                    <a:pt x="514527" y="149504"/>
                  </a:lnTo>
                  <a:lnTo>
                    <a:pt x="521550" y="142468"/>
                  </a:lnTo>
                  <a:lnTo>
                    <a:pt x="521550" y="124587"/>
                  </a:lnTo>
                  <a:lnTo>
                    <a:pt x="514527" y="117551"/>
                  </a:lnTo>
                  <a:close/>
                </a:path>
                <a:path w="521970" h="526414">
                  <a:moveTo>
                    <a:pt x="207733" y="445274"/>
                  </a:moveTo>
                  <a:lnTo>
                    <a:pt x="121450" y="445274"/>
                  </a:lnTo>
                  <a:lnTo>
                    <a:pt x="162991" y="486791"/>
                  </a:lnTo>
                  <a:lnTo>
                    <a:pt x="170662" y="486791"/>
                  </a:lnTo>
                  <a:lnTo>
                    <a:pt x="207733" y="449745"/>
                  </a:lnTo>
                  <a:lnTo>
                    <a:pt x="207733" y="445274"/>
                  </a:lnTo>
                  <a:close/>
                </a:path>
                <a:path w="521970" h="526414">
                  <a:moveTo>
                    <a:pt x="498949" y="233184"/>
                  </a:moveTo>
                  <a:lnTo>
                    <a:pt x="373278" y="233184"/>
                  </a:lnTo>
                  <a:lnTo>
                    <a:pt x="373278" y="258089"/>
                  </a:lnTo>
                  <a:lnTo>
                    <a:pt x="379031" y="265125"/>
                  </a:lnTo>
                  <a:lnTo>
                    <a:pt x="387337" y="266395"/>
                  </a:lnTo>
                  <a:lnTo>
                    <a:pt x="396290" y="267042"/>
                  </a:lnTo>
                  <a:lnTo>
                    <a:pt x="403961" y="260654"/>
                  </a:lnTo>
                  <a:lnTo>
                    <a:pt x="404556" y="252867"/>
                  </a:lnTo>
                  <a:lnTo>
                    <a:pt x="404596" y="234454"/>
                  </a:lnTo>
                  <a:lnTo>
                    <a:pt x="498105" y="234454"/>
                  </a:lnTo>
                  <a:lnTo>
                    <a:pt x="498949" y="233184"/>
                  </a:lnTo>
                  <a:close/>
                </a:path>
                <a:path w="521970" h="526414">
                  <a:moveTo>
                    <a:pt x="498105" y="234454"/>
                  </a:moveTo>
                  <a:lnTo>
                    <a:pt x="404596" y="234454"/>
                  </a:lnTo>
                  <a:lnTo>
                    <a:pt x="405879" y="236372"/>
                  </a:lnTo>
                  <a:lnTo>
                    <a:pt x="409067" y="239572"/>
                  </a:lnTo>
                  <a:lnTo>
                    <a:pt x="429100" y="252867"/>
                  </a:lnTo>
                  <a:lnTo>
                    <a:pt x="451889" y="257298"/>
                  </a:lnTo>
                  <a:lnTo>
                    <a:pt x="474677" y="252867"/>
                  </a:lnTo>
                  <a:lnTo>
                    <a:pt x="494703" y="239572"/>
                  </a:lnTo>
                  <a:lnTo>
                    <a:pt x="498105" y="234454"/>
                  </a:lnTo>
                  <a:close/>
                </a:path>
                <a:path w="521970" h="526414">
                  <a:moveTo>
                    <a:pt x="503830" y="167706"/>
                  </a:moveTo>
                  <a:lnTo>
                    <a:pt x="452532" y="167706"/>
                  </a:lnTo>
                  <a:lnTo>
                    <a:pt x="463358" y="169861"/>
                  </a:lnTo>
                  <a:lnTo>
                    <a:pt x="472986" y="176326"/>
                  </a:lnTo>
                  <a:lnTo>
                    <a:pt x="478104" y="181432"/>
                  </a:lnTo>
                  <a:lnTo>
                    <a:pt x="481291" y="189103"/>
                  </a:lnTo>
                  <a:lnTo>
                    <a:pt x="481291" y="204431"/>
                  </a:lnTo>
                  <a:lnTo>
                    <a:pt x="478104" y="211455"/>
                  </a:lnTo>
                  <a:lnTo>
                    <a:pt x="472986" y="217208"/>
                  </a:lnTo>
                  <a:lnTo>
                    <a:pt x="463358" y="223680"/>
                  </a:lnTo>
                  <a:lnTo>
                    <a:pt x="452532" y="225837"/>
                  </a:lnTo>
                  <a:lnTo>
                    <a:pt x="503832" y="225837"/>
                  </a:lnTo>
                  <a:lnTo>
                    <a:pt x="508011" y="219550"/>
                  </a:lnTo>
                  <a:lnTo>
                    <a:pt x="512447" y="196772"/>
                  </a:lnTo>
                  <a:lnTo>
                    <a:pt x="508011" y="173996"/>
                  </a:lnTo>
                  <a:lnTo>
                    <a:pt x="503830" y="167706"/>
                  </a:lnTo>
                  <a:close/>
                </a:path>
                <a:path w="521970" h="526414">
                  <a:moveTo>
                    <a:pt x="494909" y="154285"/>
                  </a:moveTo>
                  <a:lnTo>
                    <a:pt x="339401" y="154285"/>
                  </a:lnTo>
                  <a:lnTo>
                    <a:pt x="350226" y="156443"/>
                  </a:lnTo>
                  <a:lnTo>
                    <a:pt x="359854" y="162915"/>
                  </a:lnTo>
                  <a:lnTo>
                    <a:pt x="364972" y="168021"/>
                  </a:lnTo>
                  <a:lnTo>
                    <a:pt x="368173" y="175691"/>
                  </a:lnTo>
                  <a:lnTo>
                    <a:pt x="368173" y="191020"/>
                  </a:lnTo>
                  <a:lnTo>
                    <a:pt x="364972" y="198043"/>
                  </a:lnTo>
                  <a:lnTo>
                    <a:pt x="359854" y="203796"/>
                  </a:lnTo>
                  <a:lnTo>
                    <a:pt x="350226" y="210262"/>
                  </a:lnTo>
                  <a:lnTo>
                    <a:pt x="339401" y="212417"/>
                  </a:lnTo>
                  <a:lnTo>
                    <a:pt x="428855" y="212417"/>
                  </a:lnTo>
                  <a:lnTo>
                    <a:pt x="425607" y="207589"/>
                  </a:lnTo>
                  <a:lnTo>
                    <a:pt x="423449" y="196772"/>
                  </a:lnTo>
                  <a:lnTo>
                    <a:pt x="425607" y="185952"/>
                  </a:lnTo>
                  <a:lnTo>
                    <a:pt x="432079" y="176326"/>
                  </a:lnTo>
                  <a:lnTo>
                    <a:pt x="441707" y="169861"/>
                  </a:lnTo>
                  <a:lnTo>
                    <a:pt x="452532" y="167706"/>
                  </a:lnTo>
                  <a:lnTo>
                    <a:pt x="503830" y="167706"/>
                  </a:lnTo>
                  <a:lnTo>
                    <a:pt x="494909" y="154285"/>
                  </a:lnTo>
                  <a:close/>
                </a:path>
                <a:path w="521970" h="526414">
                  <a:moveTo>
                    <a:pt x="327259" y="9744"/>
                  </a:moveTo>
                  <a:lnTo>
                    <a:pt x="304473" y="14175"/>
                  </a:lnTo>
                  <a:lnTo>
                    <a:pt x="284441" y="27470"/>
                  </a:lnTo>
                  <a:lnTo>
                    <a:pt x="271133" y="47499"/>
                  </a:lnTo>
                  <a:lnTo>
                    <a:pt x="266697" y="70283"/>
                  </a:lnTo>
                  <a:lnTo>
                    <a:pt x="271133" y="93058"/>
                  </a:lnTo>
                  <a:lnTo>
                    <a:pt x="284441" y="113080"/>
                  </a:lnTo>
                  <a:lnTo>
                    <a:pt x="287629" y="116281"/>
                  </a:lnTo>
                  <a:lnTo>
                    <a:pt x="289547" y="117551"/>
                  </a:lnTo>
                  <a:lnTo>
                    <a:pt x="489597" y="117551"/>
                  </a:lnTo>
                  <a:lnTo>
                    <a:pt x="491534" y="112769"/>
                  </a:lnTo>
                  <a:lnTo>
                    <a:pt x="439108" y="112769"/>
                  </a:lnTo>
                  <a:lnTo>
                    <a:pt x="428283" y="110612"/>
                  </a:lnTo>
                  <a:lnTo>
                    <a:pt x="418655" y="104140"/>
                  </a:lnTo>
                  <a:lnTo>
                    <a:pt x="413864" y="99348"/>
                  </a:lnTo>
                  <a:lnTo>
                    <a:pt x="325977" y="99348"/>
                  </a:lnTo>
                  <a:lnTo>
                    <a:pt x="315151" y="97193"/>
                  </a:lnTo>
                  <a:lnTo>
                    <a:pt x="305523" y="90728"/>
                  </a:lnTo>
                  <a:lnTo>
                    <a:pt x="300418" y="85610"/>
                  </a:lnTo>
                  <a:lnTo>
                    <a:pt x="297218" y="77952"/>
                  </a:lnTo>
                  <a:lnTo>
                    <a:pt x="297218" y="62623"/>
                  </a:lnTo>
                  <a:lnTo>
                    <a:pt x="300418" y="55587"/>
                  </a:lnTo>
                  <a:lnTo>
                    <a:pt x="305523" y="49847"/>
                  </a:lnTo>
                  <a:lnTo>
                    <a:pt x="315151" y="43368"/>
                  </a:lnTo>
                  <a:lnTo>
                    <a:pt x="325977" y="41208"/>
                  </a:lnTo>
                  <a:lnTo>
                    <a:pt x="480853" y="41208"/>
                  </a:lnTo>
                  <a:lnTo>
                    <a:pt x="472986" y="33223"/>
                  </a:lnTo>
                  <a:lnTo>
                    <a:pt x="405879" y="33223"/>
                  </a:lnTo>
                  <a:lnTo>
                    <a:pt x="405879" y="32575"/>
                  </a:lnTo>
                  <a:lnTo>
                    <a:pt x="374561" y="32575"/>
                  </a:lnTo>
                  <a:lnTo>
                    <a:pt x="373278" y="30670"/>
                  </a:lnTo>
                  <a:lnTo>
                    <a:pt x="370078" y="27470"/>
                  </a:lnTo>
                  <a:lnTo>
                    <a:pt x="350046" y="14175"/>
                  </a:lnTo>
                  <a:lnTo>
                    <a:pt x="327259" y="9744"/>
                  </a:lnTo>
                  <a:close/>
                </a:path>
                <a:path w="521970" h="526414">
                  <a:moveTo>
                    <a:pt x="491553" y="54629"/>
                  </a:moveTo>
                  <a:lnTo>
                    <a:pt x="439108" y="54629"/>
                  </a:lnTo>
                  <a:lnTo>
                    <a:pt x="449934" y="56786"/>
                  </a:lnTo>
                  <a:lnTo>
                    <a:pt x="459562" y="63258"/>
                  </a:lnTo>
                  <a:lnTo>
                    <a:pt x="466034" y="72878"/>
                  </a:lnTo>
                  <a:lnTo>
                    <a:pt x="468191" y="83699"/>
                  </a:lnTo>
                  <a:lnTo>
                    <a:pt x="466034" y="94519"/>
                  </a:lnTo>
                  <a:lnTo>
                    <a:pt x="459562" y="104140"/>
                  </a:lnTo>
                  <a:lnTo>
                    <a:pt x="449934" y="110612"/>
                  </a:lnTo>
                  <a:lnTo>
                    <a:pt x="439108" y="112769"/>
                  </a:lnTo>
                  <a:lnTo>
                    <a:pt x="491534" y="112769"/>
                  </a:lnTo>
                  <a:lnTo>
                    <a:pt x="498682" y="95123"/>
                  </a:lnTo>
                  <a:lnTo>
                    <a:pt x="498541" y="71796"/>
                  </a:lnTo>
                  <a:lnTo>
                    <a:pt x="491553" y="54629"/>
                  </a:lnTo>
                  <a:close/>
                </a:path>
                <a:path w="521970" h="526414">
                  <a:moveTo>
                    <a:pt x="480853" y="41208"/>
                  </a:moveTo>
                  <a:lnTo>
                    <a:pt x="325977" y="41208"/>
                  </a:lnTo>
                  <a:lnTo>
                    <a:pt x="336802" y="43368"/>
                  </a:lnTo>
                  <a:lnTo>
                    <a:pt x="346430" y="49847"/>
                  </a:lnTo>
                  <a:lnTo>
                    <a:pt x="352902" y="59465"/>
                  </a:lnTo>
                  <a:lnTo>
                    <a:pt x="355060" y="70283"/>
                  </a:lnTo>
                  <a:lnTo>
                    <a:pt x="352902" y="81103"/>
                  </a:lnTo>
                  <a:lnTo>
                    <a:pt x="346430" y="90728"/>
                  </a:lnTo>
                  <a:lnTo>
                    <a:pt x="336802" y="97193"/>
                  </a:lnTo>
                  <a:lnTo>
                    <a:pt x="325977" y="99348"/>
                  </a:lnTo>
                  <a:lnTo>
                    <a:pt x="413864" y="99348"/>
                  </a:lnTo>
                  <a:lnTo>
                    <a:pt x="413550" y="99034"/>
                  </a:lnTo>
                  <a:lnTo>
                    <a:pt x="410349" y="91363"/>
                  </a:lnTo>
                  <a:lnTo>
                    <a:pt x="410349" y="76034"/>
                  </a:lnTo>
                  <a:lnTo>
                    <a:pt x="412902" y="69011"/>
                  </a:lnTo>
                  <a:lnTo>
                    <a:pt x="418655" y="63258"/>
                  </a:lnTo>
                  <a:lnTo>
                    <a:pt x="428283" y="56786"/>
                  </a:lnTo>
                  <a:lnTo>
                    <a:pt x="439108" y="54629"/>
                  </a:lnTo>
                  <a:lnTo>
                    <a:pt x="491553" y="54629"/>
                  </a:lnTo>
                  <a:lnTo>
                    <a:pt x="489776" y="50264"/>
                  </a:lnTo>
                  <a:lnTo>
                    <a:pt x="480853" y="41208"/>
                  </a:lnTo>
                  <a:close/>
                </a:path>
                <a:path w="521970" h="526414">
                  <a:moveTo>
                    <a:pt x="439427" y="23155"/>
                  </a:moveTo>
                  <a:lnTo>
                    <a:pt x="422113" y="25672"/>
                  </a:lnTo>
                  <a:lnTo>
                    <a:pt x="405879" y="33223"/>
                  </a:lnTo>
                  <a:lnTo>
                    <a:pt x="472986" y="33223"/>
                  </a:lnTo>
                  <a:lnTo>
                    <a:pt x="456744" y="25672"/>
                  </a:lnTo>
                  <a:lnTo>
                    <a:pt x="439427" y="23155"/>
                  </a:lnTo>
                  <a:close/>
                </a:path>
                <a:path w="521970" h="526414">
                  <a:moveTo>
                    <a:pt x="382866" y="0"/>
                  </a:moveTo>
                  <a:lnTo>
                    <a:pt x="375196" y="6388"/>
                  </a:lnTo>
                  <a:lnTo>
                    <a:pt x="374600" y="14175"/>
                  </a:lnTo>
                  <a:lnTo>
                    <a:pt x="374561" y="32575"/>
                  </a:lnTo>
                  <a:lnTo>
                    <a:pt x="405879" y="32575"/>
                  </a:lnTo>
                  <a:lnTo>
                    <a:pt x="405879" y="8940"/>
                  </a:lnTo>
                  <a:lnTo>
                    <a:pt x="400126" y="1917"/>
                  </a:lnTo>
                  <a:lnTo>
                    <a:pt x="391807" y="635"/>
                  </a:lnTo>
                  <a:lnTo>
                    <a:pt x="3828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79" y="585215"/>
            <a:ext cx="5764529" cy="9608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9123" y="672465"/>
            <a:ext cx="5141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Cryptography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10" dirty="0"/>
              <a:t>Advant</a:t>
            </a:r>
            <a:r>
              <a:rPr spc="-120" dirty="0"/>
              <a:t>a</a:t>
            </a:r>
            <a:r>
              <a:rPr spc="10" dirty="0"/>
              <a:t>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6925" y="1871548"/>
            <a:ext cx="3618865" cy="2260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34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2000" b="1" spc="60" dirty="0">
                <a:solidFill>
                  <a:srgbClr val="1F2021"/>
                </a:solidFill>
                <a:latin typeface="Arial"/>
                <a:cs typeface="Arial"/>
              </a:rPr>
              <a:t>Confidentiality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Encryption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provides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confidentiality 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by</a:t>
            </a:r>
            <a:r>
              <a:rPr sz="18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scramb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li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ata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se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cret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key 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or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algorithm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so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 it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 </a:t>
            </a:r>
            <a:r>
              <a:rPr sz="1800" u="sng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unreadable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anyone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who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does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not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have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rre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spon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ding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key</a:t>
            </a:r>
            <a:r>
              <a:rPr sz="18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6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rypt</a:t>
            </a:r>
            <a:r>
              <a:rPr sz="1800" spc="-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5140" y="1876425"/>
            <a:ext cx="3926204" cy="222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 </a:t>
            </a:r>
            <a:r>
              <a:rPr sz="2000" spc="9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2000" b="1" spc="80" dirty="0">
                <a:solidFill>
                  <a:srgbClr val="1F2021"/>
                </a:solidFill>
                <a:latin typeface="Arial"/>
                <a:cs typeface="Arial"/>
              </a:rPr>
              <a:t>Integrity</a:t>
            </a:r>
            <a:r>
              <a:rPr sz="2000" b="1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1F2021"/>
                </a:solidFill>
                <a:latin typeface="Arial"/>
                <a:cs typeface="Arial"/>
              </a:rPr>
              <a:t>&amp;</a:t>
            </a:r>
            <a:r>
              <a:rPr sz="2000" b="1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1F2021"/>
                </a:solidFill>
                <a:latin typeface="Arial"/>
                <a:cs typeface="Arial"/>
              </a:rPr>
              <a:t>Authentication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Encryption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provides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both 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integrity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authenticity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by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using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cryptographic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echanisms</a:t>
            </a:r>
            <a:r>
              <a:rPr sz="18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3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en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ure</a:t>
            </a:r>
            <a:r>
              <a:rPr sz="18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u="sng" spc="-1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d</a:t>
            </a:r>
            <a:r>
              <a:rPr sz="1800" u="sng" spc="-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at</a:t>
            </a:r>
            <a:r>
              <a:rPr sz="1800" u="sng" spc="-9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1800" u="sng" spc="-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ha</a:t>
            </a:r>
            <a:r>
              <a:rPr sz="1800" u="sng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800" u="sng" spc="-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800" u="sng" spc="-1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o</a:t>
            </a:r>
            <a:r>
              <a:rPr sz="1800" u="sng" spc="-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t </a:t>
            </a:r>
            <a:r>
              <a:rPr sz="1800" spc="-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u="sng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been</a:t>
            </a:r>
            <a:r>
              <a:rPr sz="1800" u="sng" spc="-1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 tampered</a:t>
            </a:r>
            <a:r>
              <a:rPr sz="1800" u="sng" spc="-1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with</a:t>
            </a:r>
            <a:r>
              <a:rPr sz="1800" u="sng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u="sng" spc="-1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iden</a:t>
            </a:r>
            <a:r>
              <a:rPr sz="1800" u="sng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ti</a:t>
            </a:r>
            <a:r>
              <a:rPr sz="1800" u="sng" spc="-4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800" u="sng" spc="-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y</a:t>
            </a:r>
            <a:r>
              <a:rPr sz="1800" u="sng" spc="-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o</a:t>
            </a:r>
            <a:r>
              <a:rPr sz="1800" u="sng" spc="-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f</a:t>
            </a:r>
            <a:r>
              <a:rPr sz="1800" u="sng" spc="-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800" u="sng" spc="-114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h</a:t>
            </a:r>
            <a:r>
              <a:rPr sz="1800" u="sng" spc="-9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800" u="sng" spc="-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se</a:t>
            </a:r>
            <a:r>
              <a:rPr sz="1800" u="sng" spc="-1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800" u="sng" spc="-1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de</a:t>
            </a:r>
            <a:r>
              <a:rPr sz="1800" u="sng" spc="-114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r</a:t>
            </a:r>
            <a:r>
              <a:rPr sz="1800" u="sng" spc="-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sz="1800" u="sng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800" u="sng" spc="-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veri</a:t>
            </a:r>
            <a:r>
              <a:rPr sz="1800" u="sng" spc="-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f</a:t>
            </a:r>
            <a:r>
              <a:rPr sz="1800" u="sng" spc="-13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ied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588263"/>
            <a:ext cx="5840730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614" y="684657"/>
            <a:ext cx="5380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5" dirty="0">
                <a:solidFill>
                  <a:srgbClr val="1F2021"/>
                </a:solidFill>
                <a:latin typeface="Arial"/>
                <a:cs typeface="Arial"/>
              </a:rPr>
              <a:t>Integrity</a:t>
            </a:r>
            <a:r>
              <a:rPr sz="3200" spc="-9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3200" spc="90" dirty="0">
                <a:solidFill>
                  <a:srgbClr val="1F2021"/>
                </a:solidFill>
                <a:latin typeface="Arial"/>
                <a:cs typeface="Arial"/>
              </a:rPr>
              <a:t>&amp;</a:t>
            </a:r>
            <a:r>
              <a:rPr sz="3200" spc="-8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3200" spc="125" dirty="0">
                <a:solidFill>
                  <a:srgbClr val="1F2021"/>
                </a:solidFill>
                <a:latin typeface="Arial"/>
                <a:cs typeface="Arial"/>
              </a:rPr>
              <a:t>Authentication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1478" y="1533525"/>
            <a:ext cx="4251325" cy="274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33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2000" b="1" spc="55" dirty="0">
                <a:solidFill>
                  <a:srgbClr val="1F2021"/>
                </a:solidFill>
                <a:latin typeface="Arial"/>
                <a:cs typeface="Arial"/>
              </a:rPr>
              <a:t>Digital</a:t>
            </a:r>
            <a:r>
              <a:rPr sz="2000" b="1" spc="-6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1F2021"/>
                </a:solidFill>
                <a:latin typeface="Arial"/>
                <a:cs typeface="Arial"/>
              </a:rPr>
              <a:t>Signatures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1705"/>
              </a:spcBef>
            </a:pP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digital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sig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ematical 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technique used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ensure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800" u="heavy" spc="-11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authenticity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,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u="heavy" spc="-114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integrity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,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800" u="heavy" spc="-14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non-repudiation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of electronic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message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cry</a:t>
            </a:r>
            <a:r>
              <a:rPr sz="1800" b="1" spc="-95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gra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ph</a:t>
            </a:r>
            <a:r>
              <a:rPr sz="1800" b="1" spc="-100" dirty="0">
                <a:solidFill>
                  <a:srgbClr val="171F21"/>
                </a:solidFill>
                <a:latin typeface="Trebuchet MS"/>
                <a:cs typeface="Trebuchet MS"/>
              </a:rPr>
              <a:t>ic</a:t>
            </a:r>
            <a:r>
              <a:rPr sz="18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code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is 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u="heavy" spc="-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at</a:t>
            </a:r>
            <a:r>
              <a:rPr sz="1800" u="heavy" spc="-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800" u="heavy" spc="-1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1800" u="heavy" spc="-1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c</a:t>
            </a:r>
            <a:r>
              <a:rPr sz="1800" u="heavy" spc="-1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h</a:t>
            </a:r>
            <a:r>
              <a:rPr sz="1800" u="heavy" spc="-1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ed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ctroni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mes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age,</a:t>
            </a:r>
            <a:r>
              <a:rPr sz="1800" spc="-6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is 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uniq</a:t>
            </a:r>
            <a:r>
              <a:rPr sz="1800" b="1" u="heavy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u</a:t>
            </a:r>
            <a:r>
              <a:rPr sz="1800" b="1" u="heavy" spc="-1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-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6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to</a:t>
            </a:r>
            <a:r>
              <a:rPr sz="1800" u="heavy" spc="-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b="1" u="heavy" spc="-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h</a:t>
            </a:r>
            <a:r>
              <a:rPr sz="1800" b="1" u="heavy" spc="-1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-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sign</a:t>
            </a:r>
            <a:r>
              <a:rPr sz="1800" b="1" u="heavy" spc="-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b="1" u="heavy" spc="-1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r.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125"/>
              </a:spcBef>
            </a:pP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(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ri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te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y)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842" y="1481708"/>
            <a:ext cx="3582035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33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2000" b="1" spc="35" dirty="0">
                <a:solidFill>
                  <a:srgbClr val="1F2021"/>
                </a:solidFill>
                <a:latin typeface="Arial"/>
                <a:cs typeface="Arial"/>
              </a:rPr>
              <a:t>Hash</a:t>
            </a:r>
            <a:r>
              <a:rPr sz="2000" b="1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F2021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2110"/>
              </a:spcBef>
            </a:pP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ash</a:t>
            </a:r>
            <a:r>
              <a:rPr sz="18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f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ction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4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on</a:t>
            </a:r>
            <a:r>
              <a:rPr sz="1800" b="1" u="heavy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b="1" u="heavy" spc="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-</a:t>
            </a:r>
            <a:r>
              <a:rPr sz="1800" b="1" u="heavy" spc="-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w</a:t>
            </a:r>
            <a:r>
              <a:rPr sz="1800" b="1" u="heavy" spc="-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a</a:t>
            </a:r>
            <a:r>
              <a:rPr sz="1800" b="1" u="heavy" spc="-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y </a:t>
            </a:r>
            <a:r>
              <a:rPr sz="1800" spc="-3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athe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atic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algorit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takes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800" spc="-8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put</a:t>
            </a:r>
            <a:r>
              <a:rPr sz="1800" spc="-6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message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a</a:t>
            </a:r>
            <a:r>
              <a:rPr sz="1800" b="1" u="heavy" spc="-6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b="1" u="heavy" spc="-9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b</a:t>
            </a:r>
            <a:r>
              <a:rPr sz="1800" b="1" u="heavy" spc="-4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i</a:t>
            </a:r>
            <a:r>
              <a:rPr sz="1800" b="1" u="heavy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tra</a:t>
            </a:r>
            <a:r>
              <a:rPr sz="1800" b="1" u="heavy" spc="-6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b="1" u="heavy" spc="-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y</a:t>
            </a:r>
            <a:r>
              <a:rPr sz="1800" u="heavy" spc="-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l</a:t>
            </a:r>
            <a:r>
              <a:rPr sz="1800" b="1" u="heavy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b="1" u="heavy" spc="-3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ngth </a:t>
            </a:r>
            <a:r>
              <a:rPr sz="1800" spc="-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pro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uces</a:t>
            </a:r>
            <a:r>
              <a:rPr sz="1800" spc="-5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4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f</a:t>
            </a:r>
            <a:r>
              <a:rPr sz="1800" b="1" u="heavy" spc="-9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ixe</a:t>
            </a:r>
            <a:r>
              <a:rPr sz="1800" b="1" u="heavy" spc="-1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d</a:t>
            </a:r>
            <a:r>
              <a:rPr sz="1800" b="1" u="heavy" spc="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-</a:t>
            </a:r>
            <a:r>
              <a:rPr sz="1800" b="1" u="heavy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s</a:t>
            </a:r>
            <a:r>
              <a:rPr sz="1800" b="1" u="heavy" spc="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i</a:t>
            </a:r>
            <a:r>
              <a:rPr sz="1800" b="1" u="heavy" spc="-13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z</a:t>
            </a:r>
            <a:r>
              <a:rPr sz="1800" b="1" u="heavy" spc="-12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ou</a:t>
            </a:r>
            <a:r>
              <a:rPr sz="1800" b="1" u="heavy" spc="-4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b="1" u="heavy" spc="-7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pu</a:t>
            </a:r>
            <a:r>
              <a:rPr sz="1800" b="1" u="heavy" spc="-6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u="heavy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96" y="3436816"/>
            <a:ext cx="3370397" cy="10685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3616" y="3599688"/>
            <a:ext cx="1994915" cy="140207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734817" y="2094738"/>
            <a:ext cx="914400" cy="289560"/>
          </a:xfrm>
          <a:custGeom>
            <a:avLst/>
            <a:gdLst/>
            <a:ahLst/>
            <a:cxnLst/>
            <a:rect l="l" t="t" r="r" b="b"/>
            <a:pathLst>
              <a:path w="914400" h="289560">
                <a:moveTo>
                  <a:pt x="0" y="289560"/>
                </a:moveTo>
                <a:lnTo>
                  <a:pt x="914400" y="289560"/>
                </a:lnTo>
                <a:lnTo>
                  <a:pt x="9144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2925317"/>
            <a:ext cx="1824355" cy="289560"/>
          </a:xfrm>
          <a:custGeom>
            <a:avLst/>
            <a:gdLst/>
            <a:ahLst/>
            <a:cxnLst/>
            <a:rect l="l" t="t" r="r" b="b"/>
            <a:pathLst>
              <a:path w="1824354" h="289560">
                <a:moveTo>
                  <a:pt x="0" y="289560"/>
                </a:moveTo>
                <a:lnTo>
                  <a:pt x="1824228" y="289560"/>
                </a:lnTo>
                <a:lnTo>
                  <a:pt x="1824228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18</a:t>
            </a:fld>
            <a:endParaRPr spc="-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4944" y="1025652"/>
            <a:ext cx="8099425" cy="4036060"/>
            <a:chOff x="694944" y="1025652"/>
            <a:chExt cx="8099425" cy="4036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332" y="2910846"/>
              <a:ext cx="6986016" cy="2150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340" y="2974847"/>
              <a:ext cx="6807707" cy="19720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58290" y="2955796"/>
              <a:ext cx="6845934" cy="2010410"/>
            </a:xfrm>
            <a:custGeom>
              <a:avLst/>
              <a:gdLst/>
              <a:ahLst/>
              <a:cxnLst/>
              <a:rect l="l" t="t" r="r" b="b"/>
              <a:pathLst>
                <a:path w="6845934" h="2010410">
                  <a:moveTo>
                    <a:pt x="0" y="2010156"/>
                  </a:moveTo>
                  <a:lnTo>
                    <a:pt x="6845808" y="2010156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20101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536" y="1025652"/>
              <a:ext cx="5353812" cy="1941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9544" y="1089659"/>
              <a:ext cx="5175503" cy="1763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90494" y="1070609"/>
              <a:ext cx="5213985" cy="1801495"/>
            </a:xfrm>
            <a:custGeom>
              <a:avLst/>
              <a:gdLst/>
              <a:ahLst/>
              <a:cxnLst/>
              <a:rect l="l" t="t" r="r" b="b"/>
              <a:pathLst>
                <a:path w="5213984" h="1801495">
                  <a:moveTo>
                    <a:pt x="0" y="1801368"/>
                  </a:moveTo>
                  <a:lnTo>
                    <a:pt x="5213604" y="1801368"/>
                  </a:lnTo>
                  <a:lnTo>
                    <a:pt x="5213604" y="0"/>
                  </a:lnTo>
                  <a:lnTo>
                    <a:pt x="0" y="0"/>
                  </a:lnTo>
                  <a:lnTo>
                    <a:pt x="0" y="18013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944" y="1214627"/>
              <a:ext cx="2406395" cy="1752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954" y="1278636"/>
              <a:ext cx="2228085" cy="15742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9904" y="1259585"/>
              <a:ext cx="2266315" cy="1612900"/>
            </a:xfrm>
            <a:custGeom>
              <a:avLst/>
              <a:gdLst/>
              <a:ahLst/>
              <a:cxnLst/>
              <a:rect l="l" t="t" r="r" b="b"/>
              <a:pathLst>
                <a:path w="2266315" h="1612900">
                  <a:moveTo>
                    <a:pt x="0" y="1612392"/>
                  </a:moveTo>
                  <a:lnTo>
                    <a:pt x="2266188" y="1612392"/>
                  </a:lnTo>
                  <a:lnTo>
                    <a:pt x="2266188" y="0"/>
                  </a:lnTo>
                  <a:lnTo>
                    <a:pt x="0" y="0"/>
                  </a:lnTo>
                  <a:lnTo>
                    <a:pt x="0" y="161239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8039" y="1397380"/>
              <a:ext cx="346075" cy="1300480"/>
            </a:xfrm>
            <a:custGeom>
              <a:avLst/>
              <a:gdLst/>
              <a:ahLst/>
              <a:cxnLst/>
              <a:rect l="l" t="t" r="r" b="b"/>
              <a:pathLst>
                <a:path w="346075" h="1300480">
                  <a:moveTo>
                    <a:pt x="345945" y="0"/>
                  </a:moveTo>
                  <a:lnTo>
                    <a:pt x="0" y="0"/>
                  </a:lnTo>
                  <a:lnTo>
                    <a:pt x="0" y="1299972"/>
                  </a:lnTo>
                  <a:lnTo>
                    <a:pt x="345945" y="1299972"/>
                  </a:lnTo>
                  <a:lnTo>
                    <a:pt x="3459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55266" y="412241"/>
            <a:ext cx="457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1F2021"/>
                </a:solidFill>
                <a:latin typeface="Arial"/>
                <a:cs typeface="Arial"/>
              </a:rPr>
              <a:t>Password</a:t>
            </a:r>
            <a:r>
              <a:rPr sz="2400" spc="-7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1F2021"/>
                </a:solidFill>
                <a:latin typeface="Arial"/>
                <a:cs typeface="Arial"/>
              </a:rPr>
              <a:t>Hashing</a:t>
            </a:r>
            <a:r>
              <a:rPr sz="2400" spc="-6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F2021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1F2021"/>
                </a:solidFill>
                <a:latin typeface="Arial"/>
                <a:cs typeface="Arial"/>
              </a:rPr>
              <a:t>Salting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45376" y="1384345"/>
            <a:ext cx="372110" cy="1326515"/>
          </a:xfrm>
          <a:prstGeom prst="rect">
            <a:avLst/>
          </a:prstGeom>
        </p:spPr>
        <p:txBody>
          <a:bodyPr vert="vert270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100" dirty="0">
                <a:solidFill>
                  <a:srgbClr val="1F2021"/>
                </a:solidFill>
                <a:latin typeface="Arial"/>
                <a:cs typeface="Arial"/>
              </a:rPr>
              <a:t>No</a:t>
            </a:r>
            <a:r>
              <a:rPr sz="2000" b="1" spc="-1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1F2021"/>
                </a:solidFill>
                <a:latin typeface="Arial"/>
                <a:cs typeface="Arial"/>
              </a:rPr>
              <a:t>Salting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48040" y="3192309"/>
            <a:ext cx="346075" cy="1536700"/>
          </a:xfrm>
          <a:custGeom>
            <a:avLst/>
            <a:gdLst/>
            <a:ahLst/>
            <a:cxnLst/>
            <a:rect l="l" t="t" r="r" b="b"/>
            <a:pathLst>
              <a:path w="346075" h="1536700">
                <a:moveTo>
                  <a:pt x="345945" y="0"/>
                </a:moveTo>
                <a:lnTo>
                  <a:pt x="0" y="0"/>
                </a:lnTo>
                <a:lnTo>
                  <a:pt x="0" y="1536192"/>
                </a:lnTo>
                <a:lnTo>
                  <a:pt x="345945" y="1536192"/>
                </a:lnTo>
                <a:lnTo>
                  <a:pt x="34594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45376" y="3179615"/>
            <a:ext cx="372110" cy="1563370"/>
          </a:xfrm>
          <a:prstGeom prst="rect">
            <a:avLst/>
          </a:prstGeom>
        </p:spPr>
        <p:txBody>
          <a:bodyPr vert="vert270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95" dirty="0">
                <a:solidFill>
                  <a:srgbClr val="1F2021"/>
                </a:solidFill>
                <a:latin typeface="Arial"/>
                <a:cs typeface="Arial"/>
              </a:rPr>
              <a:t>With</a:t>
            </a:r>
            <a:r>
              <a:rPr sz="2000" b="1" spc="-9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1F2021"/>
                </a:solidFill>
                <a:latin typeface="Arial"/>
                <a:cs typeface="Arial"/>
              </a:rPr>
              <a:t>Salting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19</a:t>
            </a:fld>
            <a:endParaRPr spc="-35" dirty="0"/>
          </a:p>
        </p:txBody>
      </p:sp>
      <p:sp>
        <p:nvSpPr>
          <p:cNvPr id="19" name="object 19"/>
          <p:cNvSpPr txBox="1"/>
          <p:nvPr/>
        </p:nvSpPr>
        <p:spPr>
          <a:xfrm>
            <a:off x="1081405" y="917955"/>
            <a:ext cx="1583690" cy="3200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269491"/>
            <a:ext cx="5979414" cy="747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3998" y="1338198"/>
            <a:ext cx="5575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Module</a:t>
            </a:r>
            <a:r>
              <a:rPr sz="2800" b="0" spc="-80" dirty="0">
                <a:latin typeface="Times New Roman"/>
                <a:cs typeface="Times New Roman"/>
              </a:rPr>
              <a:t> </a:t>
            </a:r>
            <a:r>
              <a:rPr sz="2800" spc="-85" dirty="0"/>
              <a:t>1</a:t>
            </a:r>
            <a:r>
              <a:rPr sz="2800" spc="-315" dirty="0"/>
              <a:t>:</a:t>
            </a:r>
            <a:r>
              <a:rPr sz="2800" b="0" spc="-100" dirty="0">
                <a:latin typeface="Times New Roman"/>
                <a:cs typeface="Times New Roman"/>
              </a:rPr>
              <a:t> </a:t>
            </a:r>
            <a:r>
              <a:rPr sz="2800" spc="-85" dirty="0"/>
              <a:t>Understand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spc="-60" dirty="0"/>
              <a:t>Data</a:t>
            </a:r>
            <a:r>
              <a:rPr sz="2800" b="0" spc="-85" dirty="0">
                <a:latin typeface="Times New Roman"/>
                <a:cs typeface="Times New Roman"/>
              </a:rPr>
              <a:t> </a:t>
            </a:r>
            <a:r>
              <a:rPr sz="2800" spc="-95" dirty="0"/>
              <a:t>Sec</a:t>
            </a:r>
            <a:r>
              <a:rPr sz="2800" spc="-100" dirty="0"/>
              <a:t>u</a:t>
            </a:r>
            <a:r>
              <a:rPr sz="2800" spc="-114" dirty="0"/>
              <a:t>rity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4785" y="2196795"/>
            <a:ext cx="66376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75" dirty="0">
                <a:solidFill>
                  <a:srgbClr val="171F21"/>
                </a:solidFill>
                <a:latin typeface="Tahoma"/>
                <a:cs typeface="Tahoma"/>
              </a:rPr>
              <a:t>Concepts</a:t>
            </a:r>
            <a:r>
              <a:rPr sz="2000" spc="-13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of</a:t>
            </a:r>
            <a:r>
              <a:rPr sz="2000" spc="-12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F21"/>
                </a:solidFill>
                <a:latin typeface="Tahoma"/>
                <a:cs typeface="Tahoma"/>
              </a:rPr>
              <a:t>security</a:t>
            </a:r>
            <a:r>
              <a:rPr sz="2000" spc="-15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F21"/>
                </a:solidFill>
                <a:latin typeface="Tahoma"/>
                <a:cs typeface="Tahoma"/>
              </a:rPr>
              <a:t>operations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Data</a:t>
            </a:r>
            <a:r>
              <a:rPr sz="2000" spc="-13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handling</a:t>
            </a:r>
            <a:r>
              <a:rPr sz="2000" spc="-12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best</a:t>
            </a:r>
            <a:r>
              <a:rPr sz="2000" spc="-13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171F21"/>
                </a:solidFill>
                <a:latin typeface="Tahoma"/>
                <a:cs typeface="Tahoma"/>
              </a:rPr>
              <a:t>practices.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171F21"/>
                </a:solidFill>
                <a:latin typeface="Tahoma"/>
                <a:cs typeface="Tahoma"/>
              </a:rPr>
              <a:t>Key</a:t>
            </a:r>
            <a:r>
              <a:rPr sz="2000" spc="-10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concepts</a:t>
            </a:r>
            <a:r>
              <a:rPr sz="2000" spc="-13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of</a:t>
            </a:r>
            <a:r>
              <a:rPr sz="2000" spc="-10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171F21"/>
                </a:solidFill>
                <a:latin typeface="Tahoma"/>
                <a:cs typeface="Tahoma"/>
              </a:rPr>
              <a:t>logging</a:t>
            </a:r>
            <a:r>
              <a:rPr sz="2000" spc="-9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F21"/>
                </a:solidFill>
                <a:latin typeface="Tahoma"/>
                <a:cs typeface="Tahoma"/>
              </a:rPr>
              <a:t>and</a:t>
            </a:r>
            <a:r>
              <a:rPr sz="2000" spc="-114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monitoring.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Different</a:t>
            </a:r>
            <a:r>
              <a:rPr sz="2000" spc="-14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F21"/>
                </a:solidFill>
                <a:latin typeface="Tahoma"/>
                <a:cs typeface="Tahoma"/>
              </a:rPr>
              <a:t>types</a:t>
            </a:r>
            <a:r>
              <a:rPr sz="2000" spc="-10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of</a:t>
            </a:r>
            <a:r>
              <a:rPr sz="2000" spc="-10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encryption</a:t>
            </a:r>
            <a:r>
              <a:rPr sz="2000" spc="-13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F21"/>
                </a:solidFill>
                <a:latin typeface="Tahoma"/>
                <a:cs typeface="Tahoma"/>
              </a:rPr>
              <a:t>and</a:t>
            </a:r>
            <a:r>
              <a:rPr sz="2000" spc="-1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their</a:t>
            </a:r>
            <a:r>
              <a:rPr sz="2000" spc="-13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171F21"/>
                </a:solidFill>
                <a:latin typeface="Tahoma"/>
                <a:cs typeface="Tahoma"/>
              </a:rPr>
              <a:t>common</a:t>
            </a:r>
            <a:r>
              <a:rPr sz="2000" spc="-1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uses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894" y="365582"/>
            <a:ext cx="3622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0" dirty="0">
                <a:solidFill>
                  <a:srgbClr val="1F2021"/>
                </a:solidFill>
                <a:latin typeface="Arial"/>
                <a:cs typeface="Arial"/>
              </a:rPr>
              <a:t>Digital</a:t>
            </a:r>
            <a:r>
              <a:rPr sz="3200" spc="-1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1F2021"/>
                </a:solidFill>
                <a:latin typeface="Arial"/>
                <a:cs typeface="Arial"/>
              </a:rPr>
              <a:t>Signatures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3400" y="749769"/>
            <a:ext cx="8266938" cy="4187190"/>
            <a:chOff x="533400" y="749769"/>
            <a:chExt cx="8266938" cy="41871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749769"/>
              <a:ext cx="8266938" cy="41871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3" y="1094233"/>
              <a:ext cx="7594090" cy="351434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33372" y="1049783"/>
            <a:ext cx="7683500" cy="3603625"/>
          </a:xfrm>
          <a:custGeom>
            <a:avLst/>
            <a:gdLst/>
            <a:ahLst/>
            <a:cxnLst/>
            <a:rect l="l" t="t" r="r" b="b"/>
            <a:pathLst>
              <a:path w="7683500" h="3603625">
                <a:moveTo>
                  <a:pt x="0" y="3603244"/>
                </a:moveTo>
                <a:lnTo>
                  <a:pt x="7682992" y="3603244"/>
                </a:lnTo>
                <a:lnTo>
                  <a:pt x="7682992" y="0"/>
                </a:lnTo>
                <a:lnTo>
                  <a:pt x="0" y="0"/>
                </a:lnTo>
                <a:lnTo>
                  <a:pt x="0" y="3603244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20</a:t>
            </a:fld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004" y="527304"/>
            <a:ext cx="2614422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3557" y="622757"/>
            <a:ext cx="215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90" dirty="0">
                <a:solidFill>
                  <a:srgbClr val="34393F"/>
                </a:solidFill>
                <a:latin typeface="Arial"/>
                <a:cs typeface="Arial"/>
              </a:rPr>
              <a:t>Ha</a:t>
            </a:r>
            <a:r>
              <a:rPr sz="3200" spc="100" dirty="0">
                <a:solidFill>
                  <a:srgbClr val="34393F"/>
                </a:solidFill>
                <a:latin typeface="Arial"/>
                <a:cs typeface="Arial"/>
              </a:rPr>
              <a:t>r</a:t>
            </a:r>
            <a:r>
              <a:rPr sz="3200" spc="120" dirty="0">
                <a:solidFill>
                  <a:srgbClr val="34393F"/>
                </a:solidFill>
                <a:latin typeface="Arial"/>
                <a:cs typeface="Arial"/>
              </a:rPr>
              <a:t>den</a:t>
            </a:r>
            <a:r>
              <a:rPr sz="3200" spc="40" dirty="0">
                <a:solidFill>
                  <a:srgbClr val="34393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34393F"/>
                </a:solidFill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328" y="1581911"/>
            <a:ext cx="4233671" cy="26700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2159" y="1667384"/>
            <a:ext cx="4627880" cy="299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 marR="508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171F21"/>
                </a:solidFill>
                <a:latin typeface="Arial"/>
                <a:cs typeface="Arial"/>
              </a:rPr>
              <a:t>Hardening</a:t>
            </a:r>
            <a:r>
              <a:rPr sz="2000" b="1" spc="-7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71F21"/>
                </a:solidFill>
                <a:latin typeface="Tahoma"/>
                <a:cs typeface="Tahoma"/>
              </a:rPr>
              <a:t>is</a:t>
            </a:r>
            <a:r>
              <a:rPr sz="2000" spc="-12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the</a:t>
            </a:r>
            <a:r>
              <a:rPr sz="2000" spc="-12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process</a:t>
            </a:r>
            <a:r>
              <a:rPr sz="2000" spc="-13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of</a:t>
            </a:r>
            <a:r>
              <a:rPr sz="2000" spc="-10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F21"/>
                </a:solidFill>
                <a:latin typeface="Tahoma"/>
                <a:cs typeface="Tahoma"/>
              </a:rPr>
              <a:t>applying </a:t>
            </a:r>
            <a:r>
              <a:rPr sz="2000" spc="-6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secure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configurations </a:t>
            </a:r>
            <a:r>
              <a:rPr sz="2000" spc="-10" dirty="0">
                <a:solidFill>
                  <a:srgbClr val="171F21"/>
                </a:solidFill>
                <a:latin typeface="Tahoma"/>
                <a:cs typeface="Tahoma"/>
              </a:rPr>
              <a:t>(to </a:t>
            </a:r>
            <a:r>
              <a:rPr sz="2000" spc="75" dirty="0">
                <a:solidFill>
                  <a:srgbClr val="171F21"/>
                </a:solidFill>
                <a:latin typeface="Tahoma"/>
                <a:cs typeface="Tahoma"/>
              </a:rPr>
              <a:t>reduce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the </a:t>
            </a:r>
            <a:r>
              <a:rPr sz="2000" spc="-6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171F21"/>
                </a:solidFill>
                <a:latin typeface="Tahoma"/>
                <a:cs typeface="Tahoma"/>
              </a:rPr>
              <a:t>attack</a:t>
            </a:r>
            <a:r>
              <a:rPr sz="2000" spc="-15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171F21"/>
                </a:solidFill>
                <a:latin typeface="Tahoma"/>
                <a:cs typeface="Tahoma"/>
              </a:rPr>
              <a:t>surface)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Remove</a:t>
            </a:r>
            <a:r>
              <a:rPr sz="2000" spc="-12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unnecessary</a:t>
            </a:r>
            <a:r>
              <a:rPr sz="2000" spc="-15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F21"/>
                </a:solidFill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130" dirty="0">
                <a:solidFill>
                  <a:srgbClr val="171F21"/>
                </a:solidFill>
                <a:latin typeface="Tahoma"/>
                <a:cs typeface="Tahoma"/>
              </a:rPr>
              <a:t>Up</a:t>
            </a:r>
            <a:r>
              <a:rPr sz="2000" spc="110" dirty="0">
                <a:solidFill>
                  <a:srgbClr val="171F21"/>
                </a:solidFill>
                <a:latin typeface="Tahoma"/>
                <a:cs typeface="Tahoma"/>
              </a:rPr>
              <a:t>d</a:t>
            </a:r>
            <a:r>
              <a:rPr sz="2000" spc="50" dirty="0">
                <a:solidFill>
                  <a:srgbClr val="171F21"/>
                </a:solidFill>
                <a:latin typeface="Tahoma"/>
                <a:cs typeface="Tahoma"/>
              </a:rPr>
              <a:t>at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so</a:t>
            </a:r>
            <a:r>
              <a:rPr sz="2000" spc="55" dirty="0">
                <a:solidFill>
                  <a:srgbClr val="171F21"/>
                </a:solidFill>
                <a:latin typeface="Tahoma"/>
                <a:cs typeface="Tahoma"/>
              </a:rPr>
              <a:t>ftw</a:t>
            </a:r>
            <a:r>
              <a:rPr sz="2000" spc="40" dirty="0">
                <a:solidFill>
                  <a:srgbClr val="171F21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171F21"/>
                </a:solidFill>
                <a:latin typeface="Tahoma"/>
                <a:cs typeface="Tahoma"/>
              </a:rPr>
              <a:t>r</a:t>
            </a:r>
            <a:r>
              <a:rPr sz="2000" spc="100" dirty="0">
                <a:solidFill>
                  <a:srgbClr val="171F21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an</a:t>
            </a:r>
            <a:r>
              <a:rPr sz="2000" spc="120" dirty="0">
                <a:solidFill>
                  <a:srgbClr val="171F21"/>
                </a:solidFill>
                <a:latin typeface="Tahoma"/>
                <a:cs typeface="Tahoma"/>
              </a:rPr>
              <a:t>d</a:t>
            </a:r>
            <a:r>
              <a:rPr sz="2000" spc="2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fir</a:t>
            </a:r>
            <a:r>
              <a:rPr sz="2000" spc="170" dirty="0">
                <a:solidFill>
                  <a:srgbClr val="171F21"/>
                </a:solidFill>
                <a:latin typeface="Tahoma"/>
                <a:cs typeface="Tahoma"/>
              </a:rPr>
              <a:t>m</a:t>
            </a:r>
            <a:r>
              <a:rPr sz="2000" spc="75" dirty="0">
                <a:solidFill>
                  <a:srgbClr val="171F21"/>
                </a:solidFill>
                <a:latin typeface="Tahoma"/>
                <a:cs typeface="Tahoma"/>
              </a:rPr>
              <a:t>ware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Enable</a:t>
            </a:r>
            <a:r>
              <a:rPr sz="2000" spc="-15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F21"/>
                </a:solidFill>
                <a:latin typeface="Tahoma"/>
                <a:cs typeface="Tahoma"/>
              </a:rPr>
              <a:t>firewalls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ts val="2395"/>
              </a:lnSpc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90" dirty="0">
                <a:solidFill>
                  <a:srgbClr val="171F21"/>
                </a:solidFill>
                <a:latin typeface="Tahoma"/>
                <a:cs typeface="Tahoma"/>
              </a:rPr>
              <a:t>Use</a:t>
            </a:r>
            <a:r>
              <a:rPr sz="2000" spc="-13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strong</a:t>
            </a:r>
            <a:r>
              <a:rPr sz="2000" spc="-114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authentication</a:t>
            </a:r>
            <a:r>
              <a:rPr sz="2000" spc="-11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with</a:t>
            </a:r>
            <a:r>
              <a:rPr sz="2000" spc="-12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171F21"/>
                </a:solidFill>
                <a:latin typeface="Tahoma"/>
                <a:cs typeface="Tahoma"/>
              </a:rPr>
              <a:t>MFA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ts val="2395"/>
              </a:lnSpc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80" dirty="0">
                <a:solidFill>
                  <a:srgbClr val="171F21"/>
                </a:solidFill>
                <a:latin typeface="Tahoma"/>
                <a:cs typeface="Tahoma"/>
              </a:rPr>
              <a:t>Conduct</a:t>
            </a:r>
            <a:r>
              <a:rPr sz="2000" spc="-125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F21"/>
                </a:solidFill>
                <a:latin typeface="Tahoma"/>
                <a:cs typeface="Tahoma"/>
              </a:rPr>
              <a:t>regular</a:t>
            </a:r>
            <a:r>
              <a:rPr sz="2000" spc="-130" dirty="0">
                <a:solidFill>
                  <a:srgbClr val="171F21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F21"/>
                </a:solidFill>
                <a:latin typeface="Tahoma"/>
                <a:cs typeface="Tahoma"/>
              </a:rPr>
              <a:t>security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70" dirty="0">
                <a:solidFill>
                  <a:srgbClr val="171F21"/>
                </a:solidFill>
                <a:latin typeface="Tahoma"/>
                <a:cs typeface="Tahoma"/>
              </a:rPr>
              <a:t>assessments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88" y="336804"/>
            <a:ext cx="3298698" cy="9608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8421" y="423494"/>
            <a:ext cx="2775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</a:t>
            </a:r>
            <a:r>
              <a:rPr spc="-60" dirty="0"/>
              <a:t>a</a:t>
            </a:r>
            <a:r>
              <a:rPr spc="-100" dirty="0"/>
              <a:t>ta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85" dirty="0"/>
              <a:t>Lifecycle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38326" y="1406905"/>
            <a:ext cx="1799589" cy="2120265"/>
            <a:chOff x="1338326" y="1406905"/>
            <a:chExt cx="1799589" cy="2120265"/>
          </a:xfrm>
        </p:grpSpPr>
        <p:sp>
          <p:nvSpPr>
            <p:cNvPr id="7" name="object 7"/>
            <p:cNvSpPr/>
            <p:nvPr/>
          </p:nvSpPr>
          <p:spPr>
            <a:xfrm>
              <a:off x="1612392" y="1684908"/>
              <a:ext cx="177165" cy="1842135"/>
            </a:xfrm>
            <a:custGeom>
              <a:avLst/>
              <a:gdLst/>
              <a:ahLst/>
              <a:cxnLst/>
              <a:rect l="l" t="t" r="r" b="b"/>
              <a:pathLst>
                <a:path w="177164" h="1842135">
                  <a:moveTo>
                    <a:pt x="17272" y="0"/>
                  </a:moveTo>
                  <a:lnTo>
                    <a:pt x="0" y="1840230"/>
                  </a:lnTo>
                  <a:lnTo>
                    <a:pt x="159639" y="1841754"/>
                  </a:lnTo>
                  <a:lnTo>
                    <a:pt x="176911" y="1524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AA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1026" y="1419605"/>
              <a:ext cx="1774189" cy="1065530"/>
            </a:xfrm>
            <a:custGeom>
              <a:avLst/>
              <a:gdLst/>
              <a:ahLst/>
              <a:cxnLst/>
              <a:rect l="l" t="t" r="r" b="b"/>
              <a:pathLst>
                <a:path w="1774189" h="1065530">
                  <a:moveTo>
                    <a:pt x="1667383" y="0"/>
                  </a:moveTo>
                  <a:lnTo>
                    <a:pt x="106553" y="0"/>
                  </a:lnTo>
                  <a:lnTo>
                    <a:pt x="65097" y="8380"/>
                  </a:lnTo>
                  <a:lnTo>
                    <a:pt x="31226" y="31226"/>
                  </a:lnTo>
                  <a:lnTo>
                    <a:pt x="8380" y="65097"/>
                  </a:lnTo>
                  <a:lnTo>
                    <a:pt x="0" y="106553"/>
                  </a:lnTo>
                  <a:lnTo>
                    <a:pt x="0" y="958723"/>
                  </a:lnTo>
                  <a:lnTo>
                    <a:pt x="8380" y="1000178"/>
                  </a:lnTo>
                  <a:lnTo>
                    <a:pt x="31226" y="1034049"/>
                  </a:lnTo>
                  <a:lnTo>
                    <a:pt x="65097" y="1056896"/>
                  </a:lnTo>
                  <a:lnTo>
                    <a:pt x="106553" y="1065276"/>
                  </a:lnTo>
                  <a:lnTo>
                    <a:pt x="1667383" y="1065276"/>
                  </a:lnTo>
                  <a:lnTo>
                    <a:pt x="1708838" y="1056896"/>
                  </a:lnTo>
                  <a:lnTo>
                    <a:pt x="1742709" y="1034049"/>
                  </a:lnTo>
                  <a:lnTo>
                    <a:pt x="1765556" y="1000178"/>
                  </a:lnTo>
                  <a:lnTo>
                    <a:pt x="1773936" y="958723"/>
                  </a:lnTo>
                  <a:lnTo>
                    <a:pt x="1773936" y="106553"/>
                  </a:lnTo>
                  <a:lnTo>
                    <a:pt x="1765556" y="65097"/>
                  </a:lnTo>
                  <a:lnTo>
                    <a:pt x="1742709" y="31226"/>
                  </a:lnTo>
                  <a:lnTo>
                    <a:pt x="1708838" y="8380"/>
                  </a:lnTo>
                  <a:lnTo>
                    <a:pt x="1667383" y="0"/>
                  </a:lnTo>
                  <a:close/>
                </a:path>
              </a:pathLst>
            </a:custGeom>
            <a:solidFill>
              <a:srgbClr val="ED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1026" y="1419605"/>
              <a:ext cx="1774189" cy="1065530"/>
            </a:xfrm>
            <a:custGeom>
              <a:avLst/>
              <a:gdLst/>
              <a:ahLst/>
              <a:cxnLst/>
              <a:rect l="l" t="t" r="r" b="b"/>
              <a:pathLst>
                <a:path w="1774189" h="1065530">
                  <a:moveTo>
                    <a:pt x="0" y="106553"/>
                  </a:moveTo>
                  <a:lnTo>
                    <a:pt x="8380" y="65097"/>
                  </a:lnTo>
                  <a:lnTo>
                    <a:pt x="31226" y="31226"/>
                  </a:lnTo>
                  <a:lnTo>
                    <a:pt x="65097" y="8380"/>
                  </a:lnTo>
                  <a:lnTo>
                    <a:pt x="106553" y="0"/>
                  </a:lnTo>
                  <a:lnTo>
                    <a:pt x="1667383" y="0"/>
                  </a:lnTo>
                  <a:lnTo>
                    <a:pt x="1708838" y="8380"/>
                  </a:lnTo>
                  <a:lnTo>
                    <a:pt x="1742709" y="31226"/>
                  </a:lnTo>
                  <a:lnTo>
                    <a:pt x="1765556" y="65097"/>
                  </a:lnTo>
                  <a:lnTo>
                    <a:pt x="1773936" y="106553"/>
                  </a:lnTo>
                  <a:lnTo>
                    <a:pt x="1773936" y="958723"/>
                  </a:lnTo>
                  <a:lnTo>
                    <a:pt x="1765556" y="1000178"/>
                  </a:lnTo>
                  <a:lnTo>
                    <a:pt x="1742709" y="1034049"/>
                  </a:lnTo>
                  <a:lnTo>
                    <a:pt x="1708838" y="1056896"/>
                  </a:lnTo>
                  <a:lnTo>
                    <a:pt x="1667383" y="1065276"/>
                  </a:lnTo>
                  <a:lnTo>
                    <a:pt x="106553" y="1065276"/>
                  </a:lnTo>
                  <a:lnTo>
                    <a:pt x="65097" y="1056896"/>
                  </a:lnTo>
                  <a:lnTo>
                    <a:pt x="31226" y="1034049"/>
                  </a:lnTo>
                  <a:lnTo>
                    <a:pt x="8380" y="1000178"/>
                  </a:lnTo>
                  <a:lnTo>
                    <a:pt x="0" y="958723"/>
                  </a:lnTo>
                  <a:lnTo>
                    <a:pt x="0" y="1065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5374" y="1647825"/>
            <a:ext cx="12839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eate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1562" y="3257041"/>
            <a:ext cx="2980055" cy="1089660"/>
            <a:chOff x="1321562" y="3257041"/>
            <a:chExt cx="2980055" cy="1089660"/>
          </a:xfrm>
        </p:grpSpPr>
        <p:sp>
          <p:nvSpPr>
            <p:cNvPr id="12" name="object 12"/>
            <p:cNvSpPr/>
            <p:nvPr/>
          </p:nvSpPr>
          <p:spPr>
            <a:xfrm>
              <a:off x="1691386" y="3455161"/>
              <a:ext cx="2610485" cy="186055"/>
            </a:xfrm>
            <a:custGeom>
              <a:avLst/>
              <a:gdLst/>
              <a:ahLst/>
              <a:cxnLst/>
              <a:rect l="l" t="t" r="r" b="b"/>
              <a:pathLst>
                <a:path w="2610485" h="186054">
                  <a:moveTo>
                    <a:pt x="1651" y="0"/>
                  </a:moveTo>
                  <a:lnTo>
                    <a:pt x="0" y="159639"/>
                  </a:lnTo>
                  <a:lnTo>
                    <a:pt x="2608326" y="185801"/>
                  </a:lnTo>
                  <a:lnTo>
                    <a:pt x="2609977" y="26162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AA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4262" y="3269741"/>
              <a:ext cx="1772920" cy="1064260"/>
            </a:xfrm>
            <a:custGeom>
              <a:avLst/>
              <a:gdLst/>
              <a:ahLst/>
              <a:cxnLst/>
              <a:rect l="l" t="t" r="r" b="b"/>
              <a:pathLst>
                <a:path w="1772920" h="1064260">
                  <a:moveTo>
                    <a:pt x="1665986" y="0"/>
                  </a:moveTo>
                  <a:lnTo>
                    <a:pt x="106426" y="0"/>
                  </a:lnTo>
                  <a:lnTo>
                    <a:pt x="64990" y="8360"/>
                  </a:lnTo>
                  <a:lnTo>
                    <a:pt x="31162" y="31162"/>
                  </a:lnTo>
                  <a:lnTo>
                    <a:pt x="8360" y="64990"/>
                  </a:lnTo>
                  <a:lnTo>
                    <a:pt x="0" y="106426"/>
                  </a:lnTo>
                  <a:lnTo>
                    <a:pt x="0" y="957378"/>
                  </a:lnTo>
                  <a:lnTo>
                    <a:pt x="8360" y="998782"/>
                  </a:lnTo>
                  <a:lnTo>
                    <a:pt x="31162" y="1032594"/>
                  </a:lnTo>
                  <a:lnTo>
                    <a:pt x="64990" y="1055391"/>
                  </a:lnTo>
                  <a:lnTo>
                    <a:pt x="106426" y="1063750"/>
                  </a:lnTo>
                  <a:lnTo>
                    <a:pt x="1665986" y="1063750"/>
                  </a:lnTo>
                  <a:lnTo>
                    <a:pt x="1707421" y="1055391"/>
                  </a:lnTo>
                  <a:lnTo>
                    <a:pt x="1741249" y="1032594"/>
                  </a:lnTo>
                  <a:lnTo>
                    <a:pt x="1764051" y="998782"/>
                  </a:lnTo>
                  <a:lnTo>
                    <a:pt x="1772412" y="957378"/>
                  </a:lnTo>
                  <a:lnTo>
                    <a:pt x="1772412" y="106426"/>
                  </a:lnTo>
                  <a:lnTo>
                    <a:pt x="1764051" y="64990"/>
                  </a:lnTo>
                  <a:lnTo>
                    <a:pt x="1741249" y="31162"/>
                  </a:lnTo>
                  <a:lnTo>
                    <a:pt x="1707421" y="8360"/>
                  </a:lnTo>
                  <a:lnTo>
                    <a:pt x="1665986" y="0"/>
                  </a:lnTo>
                  <a:close/>
                </a:path>
              </a:pathLst>
            </a:custGeom>
            <a:solidFill>
              <a:srgbClr val="30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4262" y="3269741"/>
              <a:ext cx="1772920" cy="1064260"/>
            </a:xfrm>
            <a:custGeom>
              <a:avLst/>
              <a:gdLst/>
              <a:ahLst/>
              <a:cxnLst/>
              <a:rect l="l" t="t" r="r" b="b"/>
              <a:pathLst>
                <a:path w="1772920" h="1064260">
                  <a:moveTo>
                    <a:pt x="0" y="106426"/>
                  </a:moveTo>
                  <a:lnTo>
                    <a:pt x="8360" y="64990"/>
                  </a:lnTo>
                  <a:lnTo>
                    <a:pt x="31162" y="31162"/>
                  </a:lnTo>
                  <a:lnTo>
                    <a:pt x="64990" y="8360"/>
                  </a:lnTo>
                  <a:lnTo>
                    <a:pt x="106426" y="0"/>
                  </a:lnTo>
                  <a:lnTo>
                    <a:pt x="1665986" y="0"/>
                  </a:lnTo>
                  <a:lnTo>
                    <a:pt x="1707421" y="8360"/>
                  </a:lnTo>
                  <a:lnTo>
                    <a:pt x="1741249" y="31162"/>
                  </a:lnTo>
                  <a:lnTo>
                    <a:pt x="1764051" y="64990"/>
                  </a:lnTo>
                  <a:lnTo>
                    <a:pt x="1772412" y="106426"/>
                  </a:lnTo>
                  <a:lnTo>
                    <a:pt x="1772412" y="957378"/>
                  </a:lnTo>
                  <a:lnTo>
                    <a:pt x="1764051" y="998782"/>
                  </a:lnTo>
                  <a:lnTo>
                    <a:pt x="1741249" y="1032594"/>
                  </a:lnTo>
                  <a:lnTo>
                    <a:pt x="1707421" y="1055391"/>
                  </a:lnTo>
                  <a:lnTo>
                    <a:pt x="1665986" y="1063750"/>
                  </a:lnTo>
                  <a:lnTo>
                    <a:pt x="106426" y="1063750"/>
                  </a:lnTo>
                  <a:lnTo>
                    <a:pt x="64990" y="1055391"/>
                  </a:lnTo>
                  <a:lnTo>
                    <a:pt x="31162" y="1032594"/>
                  </a:lnTo>
                  <a:lnTo>
                    <a:pt x="8360" y="998782"/>
                  </a:lnTo>
                  <a:lnTo>
                    <a:pt x="0" y="957378"/>
                  </a:lnTo>
                  <a:lnTo>
                    <a:pt x="0" y="106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06117" y="3497679"/>
            <a:ext cx="10261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ore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33697" y="1685544"/>
            <a:ext cx="1799589" cy="2691130"/>
            <a:chOff x="3933697" y="1685544"/>
            <a:chExt cx="1799589" cy="2691130"/>
          </a:xfrm>
        </p:grpSpPr>
        <p:sp>
          <p:nvSpPr>
            <p:cNvPr id="17" name="object 17"/>
            <p:cNvSpPr/>
            <p:nvPr/>
          </p:nvSpPr>
          <p:spPr>
            <a:xfrm>
              <a:off x="4224527" y="1685544"/>
              <a:ext cx="160020" cy="1871980"/>
            </a:xfrm>
            <a:custGeom>
              <a:avLst/>
              <a:gdLst/>
              <a:ahLst/>
              <a:cxnLst/>
              <a:rect l="l" t="t" r="r" b="b"/>
              <a:pathLst>
                <a:path w="160020" h="1871979">
                  <a:moveTo>
                    <a:pt x="160020" y="0"/>
                  </a:moveTo>
                  <a:lnTo>
                    <a:pt x="0" y="0"/>
                  </a:lnTo>
                  <a:lnTo>
                    <a:pt x="0" y="1871472"/>
                  </a:lnTo>
                  <a:lnTo>
                    <a:pt x="160020" y="1871472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A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6397" y="3300222"/>
              <a:ext cx="1774189" cy="1064260"/>
            </a:xfrm>
            <a:custGeom>
              <a:avLst/>
              <a:gdLst/>
              <a:ahLst/>
              <a:cxnLst/>
              <a:rect l="l" t="t" r="r" b="b"/>
              <a:pathLst>
                <a:path w="1774189" h="1064260">
                  <a:moveTo>
                    <a:pt x="1667510" y="0"/>
                  </a:moveTo>
                  <a:lnTo>
                    <a:pt x="106426" y="0"/>
                  </a:lnTo>
                  <a:lnTo>
                    <a:pt x="64990" y="8360"/>
                  </a:lnTo>
                  <a:lnTo>
                    <a:pt x="31162" y="31162"/>
                  </a:lnTo>
                  <a:lnTo>
                    <a:pt x="8360" y="64990"/>
                  </a:lnTo>
                  <a:lnTo>
                    <a:pt x="0" y="106426"/>
                  </a:lnTo>
                  <a:lnTo>
                    <a:pt x="0" y="957378"/>
                  </a:lnTo>
                  <a:lnTo>
                    <a:pt x="8360" y="998782"/>
                  </a:lnTo>
                  <a:lnTo>
                    <a:pt x="31162" y="1032594"/>
                  </a:lnTo>
                  <a:lnTo>
                    <a:pt x="64990" y="1055391"/>
                  </a:lnTo>
                  <a:lnTo>
                    <a:pt x="106426" y="1063750"/>
                  </a:lnTo>
                  <a:lnTo>
                    <a:pt x="1667510" y="1063750"/>
                  </a:lnTo>
                  <a:lnTo>
                    <a:pt x="1708945" y="1055391"/>
                  </a:lnTo>
                  <a:lnTo>
                    <a:pt x="1742773" y="1032594"/>
                  </a:lnTo>
                  <a:lnTo>
                    <a:pt x="1765575" y="998782"/>
                  </a:lnTo>
                  <a:lnTo>
                    <a:pt x="1773936" y="957378"/>
                  </a:lnTo>
                  <a:lnTo>
                    <a:pt x="1773936" y="106426"/>
                  </a:lnTo>
                  <a:lnTo>
                    <a:pt x="1765575" y="64990"/>
                  </a:lnTo>
                  <a:lnTo>
                    <a:pt x="1742773" y="31162"/>
                  </a:lnTo>
                  <a:lnTo>
                    <a:pt x="1708945" y="8360"/>
                  </a:lnTo>
                  <a:lnTo>
                    <a:pt x="1667510" y="0"/>
                  </a:lnTo>
                  <a:close/>
                </a:path>
              </a:pathLst>
            </a:custGeom>
            <a:solidFill>
              <a:srgbClr val="876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6397" y="3300222"/>
              <a:ext cx="1774189" cy="1064260"/>
            </a:xfrm>
            <a:custGeom>
              <a:avLst/>
              <a:gdLst/>
              <a:ahLst/>
              <a:cxnLst/>
              <a:rect l="l" t="t" r="r" b="b"/>
              <a:pathLst>
                <a:path w="1774189" h="1064260">
                  <a:moveTo>
                    <a:pt x="0" y="106426"/>
                  </a:moveTo>
                  <a:lnTo>
                    <a:pt x="8360" y="64990"/>
                  </a:lnTo>
                  <a:lnTo>
                    <a:pt x="31162" y="31162"/>
                  </a:lnTo>
                  <a:lnTo>
                    <a:pt x="64990" y="8360"/>
                  </a:lnTo>
                  <a:lnTo>
                    <a:pt x="106426" y="0"/>
                  </a:lnTo>
                  <a:lnTo>
                    <a:pt x="1667510" y="0"/>
                  </a:lnTo>
                  <a:lnTo>
                    <a:pt x="1708945" y="8360"/>
                  </a:lnTo>
                  <a:lnTo>
                    <a:pt x="1742773" y="31162"/>
                  </a:lnTo>
                  <a:lnTo>
                    <a:pt x="1765575" y="64990"/>
                  </a:lnTo>
                  <a:lnTo>
                    <a:pt x="1773936" y="106426"/>
                  </a:lnTo>
                  <a:lnTo>
                    <a:pt x="1773936" y="957378"/>
                  </a:lnTo>
                  <a:lnTo>
                    <a:pt x="1765575" y="998782"/>
                  </a:lnTo>
                  <a:lnTo>
                    <a:pt x="1742773" y="1032594"/>
                  </a:lnTo>
                  <a:lnTo>
                    <a:pt x="1708945" y="1055391"/>
                  </a:lnTo>
                  <a:lnTo>
                    <a:pt x="1667510" y="1063750"/>
                  </a:lnTo>
                  <a:lnTo>
                    <a:pt x="106426" y="1063750"/>
                  </a:lnTo>
                  <a:lnTo>
                    <a:pt x="64990" y="1055391"/>
                  </a:lnTo>
                  <a:lnTo>
                    <a:pt x="31162" y="1032594"/>
                  </a:lnTo>
                  <a:lnTo>
                    <a:pt x="8360" y="998782"/>
                  </a:lnTo>
                  <a:lnTo>
                    <a:pt x="0" y="957378"/>
                  </a:lnTo>
                  <a:lnTo>
                    <a:pt x="0" y="106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47413" y="3528466"/>
            <a:ext cx="7727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33697" y="1406905"/>
            <a:ext cx="2894330" cy="1090930"/>
            <a:chOff x="3933697" y="1406905"/>
            <a:chExt cx="2894330" cy="1090930"/>
          </a:xfrm>
        </p:grpSpPr>
        <p:sp>
          <p:nvSpPr>
            <p:cNvPr id="22" name="object 22"/>
            <p:cNvSpPr/>
            <p:nvPr/>
          </p:nvSpPr>
          <p:spPr>
            <a:xfrm>
              <a:off x="4309871" y="1601722"/>
              <a:ext cx="2517775" cy="158750"/>
            </a:xfrm>
            <a:custGeom>
              <a:avLst/>
              <a:gdLst/>
              <a:ahLst/>
              <a:cxnLst/>
              <a:rect l="l" t="t" r="r" b="b"/>
              <a:pathLst>
                <a:path w="2517775" h="158750">
                  <a:moveTo>
                    <a:pt x="2517648" y="0"/>
                  </a:moveTo>
                  <a:lnTo>
                    <a:pt x="0" y="0"/>
                  </a:lnTo>
                  <a:lnTo>
                    <a:pt x="0" y="158497"/>
                  </a:lnTo>
                  <a:lnTo>
                    <a:pt x="2517648" y="158497"/>
                  </a:lnTo>
                  <a:lnTo>
                    <a:pt x="2517648" y="0"/>
                  </a:lnTo>
                  <a:close/>
                </a:path>
              </a:pathLst>
            </a:custGeom>
            <a:solidFill>
              <a:srgbClr val="AA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6397" y="1419605"/>
              <a:ext cx="1774189" cy="1065530"/>
            </a:xfrm>
            <a:custGeom>
              <a:avLst/>
              <a:gdLst/>
              <a:ahLst/>
              <a:cxnLst/>
              <a:rect l="l" t="t" r="r" b="b"/>
              <a:pathLst>
                <a:path w="1774189" h="1065530">
                  <a:moveTo>
                    <a:pt x="1667383" y="0"/>
                  </a:moveTo>
                  <a:lnTo>
                    <a:pt x="106553" y="0"/>
                  </a:lnTo>
                  <a:lnTo>
                    <a:pt x="65097" y="8380"/>
                  </a:lnTo>
                  <a:lnTo>
                    <a:pt x="31226" y="31226"/>
                  </a:lnTo>
                  <a:lnTo>
                    <a:pt x="8380" y="65097"/>
                  </a:lnTo>
                  <a:lnTo>
                    <a:pt x="0" y="106553"/>
                  </a:lnTo>
                  <a:lnTo>
                    <a:pt x="0" y="958723"/>
                  </a:lnTo>
                  <a:lnTo>
                    <a:pt x="8380" y="1000178"/>
                  </a:lnTo>
                  <a:lnTo>
                    <a:pt x="31226" y="1034049"/>
                  </a:lnTo>
                  <a:lnTo>
                    <a:pt x="65097" y="1056896"/>
                  </a:lnTo>
                  <a:lnTo>
                    <a:pt x="106553" y="1065276"/>
                  </a:lnTo>
                  <a:lnTo>
                    <a:pt x="1667383" y="1065276"/>
                  </a:lnTo>
                  <a:lnTo>
                    <a:pt x="1708838" y="1056896"/>
                  </a:lnTo>
                  <a:lnTo>
                    <a:pt x="1742709" y="1034049"/>
                  </a:lnTo>
                  <a:lnTo>
                    <a:pt x="1765556" y="1000178"/>
                  </a:lnTo>
                  <a:lnTo>
                    <a:pt x="1773936" y="958723"/>
                  </a:lnTo>
                  <a:lnTo>
                    <a:pt x="1773936" y="106553"/>
                  </a:lnTo>
                  <a:lnTo>
                    <a:pt x="1765556" y="65097"/>
                  </a:lnTo>
                  <a:lnTo>
                    <a:pt x="1742709" y="31226"/>
                  </a:lnTo>
                  <a:lnTo>
                    <a:pt x="1708838" y="8380"/>
                  </a:lnTo>
                  <a:lnTo>
                    <a:pt x="1667383" y="0"/>
                  </a:lnTo>
                  <a:close/>
                </a:path>
              </a:pathLst>
            </a:custGeom>
            <a:solidFill>
              <a:srgbClr val="007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6397" y="1419605"/>
              <a:ext cx="1774189" cy="1065530"/>
            </a:xfrm>
            <a:custGeom>
              <a:avLst/>
              <a:gdLst/>
              <a:ahLst/>
              <a:cxnLst/>
              <a:rect l="l" t="t" r="r" b="b"/>
              <a:pathLst>
                <a:path w="1774189" h="1065530">
                  <a:moveTo>
                    <a:pt x="0" y="106553"/>
                  </a:moveTo>
                  <a:lnTo>
                    <a:pt x="8380" y="65097"/>
                  </a:lnTo>
                  <a:lnTo>
                    <a:pt x="31226" y="31226"/>
                  </a:lnTo>
                  <a:lnTo>
                    <a:pt x="65097" y="8380"/>
                  </a:lnTo>
                  <a:lnTo>
                    <a:pt x="106553" y="0"/>
                  </a:lnTo>
                  <a:lnTo>
                    <a:pt x="1667383" y="0"/>
                  </a:lnTo>
                  <a:lnTo>
                    <a:pt x="1708838" y="8380"/>
                  </a:lnTo>
                  <a:lnTo>
                    <a:pt x="1742709" y="31226"/>
                  </a:lnTo>
                  <a:lnTo>
                    <a:pt x="1765556" y="65097"/>
                  </a:lnTo>
                  <a:lnTo>
                    <a:pt x="1773936" y="106553"/>
                  </a:lnTo>
                  <a:lnTo>
                    <a:pt x="1773936" y="958723"/>
                  </a:lnTo>
                  <a:lnTo>
                    <a:pt x="1765556" y="1000178"/>
                  </a:lnTo>
                  <a:lnTo>
                    <a:pt x="1742709" y="1034049"/>
                  </a:lnTo>
                  <a:lnTo>
                    <a:pt x="1708838" y="1056896"/>
                  </a:lnTo>
                  <a:lnTo>
                    <a:pt x="1667383" y="1065276"/>
                  </a:lnTo>
                  <a:lnTo>
                    <a:pt x="106553" y="1065276"/>
                  </a:lnTo>
                  <a:lnTo>
                    <a:pt x="65097" y="1056896"/>
                  </a:lnTo>
                  <a:lnTo>
                    <a:pt x="31226" y="1034049"/>
                  </a:lnTo>
                  <a:lnTo>
                    <a:pt x="8380" y="1000178"/>
                  </a:lnTo>
                  <a:lnTo>
                    <a:pt x="0" y="958723"/>
                  </a:lnTo>
                  <a:lnTo>
                    <a:pt x="0" y="1065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24528" y="1760219"/>
            <a:ext cx="566420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3175"/>
              </a:lnSpc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Sh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4111" y="1647825"/>
            <a:ext cx="631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62014" y="1406905"/>
            <a:ext cx="1798320" cy="2205355"/>
            <a:chOff x="6462014" y="1406905"/>
            <a:chExt cx="1798320" cy="2205355"/>
          </a:xfrm>
        </p:grpSpPr>
        <p:sp>
          <p:nvSpPr>
            <p:cNvPr id="28" name="object 28"/>
            <p:cNvSpPr/>
            <p:nvPr/>
          </p:nvSpPr>
          <p:spPr>
            <a:xfrm>
              <a:off x="6752844" y="1685543"/>
              <a:ext cx="160020" cy="1926589"/>
            </a:xfrm>
            <a:custGeom>
              <a:avLst/>
              <a:gdLst/>
              <a:ahLst/>
              <a:cxnLst/>
              <a:rect l="l" t="t" r="r" b="b"/>
              <a:pathLst>
                <a:path w="160020" h="1926589">
                  <a:moveTo>
                    <a:pt x="160020" y="0"/>
                  </a:moveTo>
                  <a:lnTo>
                    <a:pt x="0" y="0"/>
                  </a:lnTo>
                  <a:lnTo>
                    <a:pt x="0" y="1926336"/>
                  </a:lnTo>
                  <a:lnTo>
                    <a:pt x="160020" y="1926336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A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4714" y="1419605"/>
              <a:ext cx="1772920" cy="1065530"/>
            </a:xfrm>
            <a:custGeom>
              <a:avLst/>
              <a:gdLst/>
              <a:ahLst/>
              <a:cxnLst/>
              <a:rect l="l" t="t" r="r" b="b"/>
              <a:pathLst>
                <a:path w="1772920" h="1065530">
                  <a:moveTo>
                    <a:pt x="1665859" y="0"/>
                  </a:moveTo>
                  <a:lnTo>
                    <a:pt x="106553" y="0"/>
                  </a:lnTo>
                  <a:lnTo>
                    <a:pt x="65097" y="8380"/>
                  </a:lnTo>
                  <a:lnTo>
                    <a:pt x="31226" y="31226"/>
                  </a:lnTo>
                  <a:lnTo>
                    <a:pt x="8380" y="65097"/>
                  </a:lnTo>
                  <a:lnTo>
                    <a:pt x="0" y="106553"/>
                  </a:lnTo>
                  <a:lnTo>
                    <a:pt x="0" y="958723"/>
                  </a:lnTo>
                  <a:lnTo>
                    <a:pt x="8380" y="1000178"/>
                  </a:lnTo>
                  <a:lnTo>
                    <a:pt x="31226" y="1034049"/>
                  </a:lnTo>
                  <a:lnTo>
                    <a:pt x="65097" y="1056896"/>
                  </a:lnTo>
                  <a:lnTo>
                    <a:pt x="106553" y="1065276"/>
                  </a:lnTo>
                  <a:lnTo>
                    <a:pt x="1665859" y="1065276"/>
                  </a:lnTo>
                  <a:lnTo>
                    <a:pt x="1707314" y="1056896"/>
                  </a:lnTo>
                  <a:lnTo>
                    <a:pt x="1741185" y="1034049"/>
                  </a:lnTo>
                  <a:lnTo>
                    <a:pt x="1764032" y="1000178"/>
                  </a:lnTo>
                  <a:lnTo>
                    <a:pt x="1772412" y="958723"/>
                  </a:lnTo>
                  <a:lnTo>
                    <a:pt x="1772412" y="106553"/>
                  </a:lnTo>
                  <a:lnTo>
                    <a:pt x="1764032" y="65097"/>
                  </a:lnTo>
                  <a:lnTo>
                    <a:pt x="1741185" y="31226"/>
                  </a:lnTo>
                  <a:lnTo>
                    <a:pt x="1707314" y="8380"/>
                  </a:lnTo>
                  <a:lnTo>
                    <a:pt x="1665859" y="0"/>
                  </a:lnTo>
                  <a:close/>
                </a:path>
              </a:pathLst>
            </a:custGeom>
            <a:solidFill>
              <a:srgbClr val="FEC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4714" y="1419605"/>
              <a:ext cx="1772920" cy="1065530"/>
            </a:xfrm>
            <a:custGeom>
              <a:avLst/>
              <a:gdLst/>
              <a:ahLst/>
              <a:cxnLst/>
              <a:rect l="l" t="t" r="r" b="b"/>
              <a:pathLst>
                <a:path w="1772920" h="1065530">
                  <a:moveTo>
                    <a:pt x="0" y="106553"/>
                  </a:moveTo>
                  <a:lnTo>
                    <a:pt x="8380" y="65097"/>
                  </a:lnTo>
                  <a:lnTo>
                    <a:pt x="31226" y="31226"/>
                  </a:lnTo>
                  <a:lnTo>
                    <a:pt x="65097" y="8380"/>
                  </a:lnTo>
                  <a:lnTo>
                    <a:pt x="106553" y="0"/>
                  </a:lnTo>
                  <a:lnTo>
                    <a:pt x="1665859" y="0"/>
                  </a:lnTo>
                  <a:lnTo>
                    <a:pt x="1707314" y="8380"/>
                  </a:lnTo>
                  <a:lnTo>
                    <a:pt x="1741185" y="31226"/>
                  </a:lnTo>
                  <a:lnTo>
                    <a:pt x="1764032" y="65097"/>
                  </a:lnTo>
                  <a:lnTo>
                    <a:pt x="1772412" y="106553"/>
                  </a:lnTo>
                  <a:lnTo>
                    <a:pt x="1772412" y="958723"/>
                  </a:lnTo>
                  <a:lnTo>
                    <a:pt x="1764032" y="1000178"/>
                  </a:lnTo>
                  <a:lnTo>
                    <a:pt x="1741185" y="1034049"/>
                  </a:lnTo>
                  <a:lnTo>
                    <a:pt x="1707314" y="1056896"/>
                  </a:lnTo>
                  <a:lnTo>
                    <a:pt x="1665859" y="1065276"/>
                  </a:lnTo>
                  <a:lnTo>
                    <a:pt x="106553" y="1065276"/>
                  </a:lnTo>
                  <a:lnTo>
                    <a:pt x="65097" y="1056896"/>
                  </a:lnTo>
                  <a:lnTo>
                    <a:pt x="31226" y="1034049"/>
                  </a:lnTo>
                  <a:lnTo>
                    <a:pt x="8380" y="1000178"/>
                  </a:lnTo>
                  <a:lnTo>
                    <a:pt x="0" y="958723"/>
                  </a:lnTo>
                  <a:lnTo>
                    <a:pt x="0" y="1065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52844" y="1760219"/>
            <a:ext cx="26162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5"/>
              </a:lnSpc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rc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49335" y="1647825"/>
            <a:ext cx="14243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hi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62014" y="3342385"/>
            <a:ext cx="1798320" cy="1089660"/>
            <a:chOff x="6462014" y="3342385"/>
            <a:chExt cx="1798320" cy="1089660"/>
          </a:xfrm>
        </p:grpSpPr>
        <p:sp>
          <p:nvSpPr>
            <p:cNvPr id="34" name="object 34"/>
            <p:cNvSpPr/>
            <p:nvPr/>
          </p:nvSpPr>
          <p:spPr>
            <a:xfrm>
              <a:off x="6474714" y="3355085"/>
              <a:ext cx="1772920" cy="1064260"/>
            </a:xfrm>
            <a:custGeom>
              <a:avLst/>
              <a:gdLst/>
              <a:ahLst/>
              <a:cxnLst/>
              <a:rect l="l" t="t" r="r" b="b"/>
              <a:pathLst>
                <a:path w="1772920" h="1064260">
                  <a:moveTo>
                    <a:pt x="1665986" y="0"/>
                  </a:moveTo>
                  <a:lnTo>
                    <a:pt x="106426" y="0"/>
                  </a:lnTo>
                  <a:lnTo>
                    <a:pt x="64990" y="8360"/>
                  </a:lnTo>
                  <a:lnTo>
                    <a:pt x="31162" y="31162"/>
                  </a:lnTo>
                  <a:lnTo>
                    <a:pt x="8360" y="64990"/>
                  </a:lnTo>
                  <a:lnTo>
                    <a:pt x="0" y="106426"/>
                  </a:lnTo>
                  <a:lnTo>
                    <a:pt x="0" y="957378"/>
                  </a:lnTo>
                  <a:lnTo>
                    <a:pt x="8360" y="998782"/>
                  </a:lnTo>
                  <a:lnTo>
                    <a:pt x="31162" y="1032593"/>
                  </a:lnTo>
                  <a:lnTo>
                    <a:pt x="64990" y="1055390"/>
                  </a:lnTo>
                  <a:lnTo>
                    <a:pt x="106426" y="1063749"/>
                  </a:lnTo>
                  <a:lnTo>
                    <a:pt x="1665986" y="1063749"/>
                  </a:lnTo>
                  <a:lnTo>
                    <a:pt x="1707421" y="1055390"/>
                  </a:lnTo>
                  <a:lnTo>
                    <a:pt x="1741249" y="1032593"/>
                  </a:lnTo>
                  <a:lnTo>
                    <a:pt x="1764051" y="998782"/>
                  </a:lnTo>
                  <a:lnTo>
                    <a:pt x="1772412" y="957378"/>
                  </a:lnTo>
                  <a:lnTo>
                    <a:pt x="1772412" y="106426"/>
                  </a:lnTo>
                  <a:lnTo>
                    <a:pt x="1764051" y="64990"/>
                  </a:lnTo>
                  <a:lnTo>
                    <a:pt x="1741249" y="31162"/>
                  </a:lnTo>
                  <a:lnTo>
                    <a:pt x="1707421" y="8360"/>
                  </a:lnTo>
                  <a:lnTo>
                    <a:pt x="1665986" y="0"/>
                  </a:lnTo>
                  <a:close/>
                </a:path>
              </a:pathLst>
            </a:custGeom>
            <a:solidFill>
              <a:srgbClr val="F79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4714" y="3355085"/>
              <a:ext cx="1772920" cy="1064260"/>
            </a:xfrm>
            <a:custGeom>
              <a:avLst/>
              <a:gdLst/>
              <a:ahLst/>
              <a:cxnLst/>
              <a:rect l="l" t="t" r="r" b="b"/>
              <a:pathLst>
                <a:path w="1772920" h="1064260">
                  <a:moveTo>
                    <a:pt x="0" y="106426"/>
                  </a:moveTo>
                  <a:lnTo>
                    <a:pt x="8360" y="64990"/>
                  </a:lnTo>
                  <a:lnTo>
                    <a:pt x="31162" y="31162"/>
                  </a:lnTo>
                  <a:lnTo>
                    <a:pt x="64990" y="8360"/>
                  </a:lnTo>
                  <a:lnTo>
                    <a:pt x="106426" y="0"/>
                  </a:lnTo>
                  <a:lnTo>
                    <a:pt x="1665986" y="0"/>
                  </a:lnTo>
                  <a:lnTo>
                    <a:pt x="1707421" y="8360"/>
                  </a:lnTo>
                  <a:lnTo>
                    <a:pt x="1741249" y="31162"/>
                  </a:lnTo>
                  <a:lnTo>
                    <a:pt x="1764051" y="64990"/>
                  </a:lnTo>
                  <a:lnTo>
                    <a:pt x="1772412" y="106426"/>
                  </a:lnTo>
                  <a:lnTo>
                    <a:pt x="1772412" y="957378"/>
                  </a:lnTo>
                  <a:lnTo>
                    <a:pt x="1764051" y="998782"/>
                  </a:lnTo>
                  <a:lnTo>
                    <a:pt x="1741249" y="1032593"/>
                  </a:lnTo>
                  <a:lnTo>
                    <a:pt x="1707421" y="1055390"/>
                  </a:lnTo>
                  <a:lnTo>
                    <a:pt x="1665986" y="1063749"/>
                  </a:lnTo>
                  <a:lnTo>
                    <a:pt x="106426" y="1063749"/>
                  </a:lnTo>
                  <a:lnTo>
                    <a:pt x="64990" y="1055390"/>
                  </a:lnTo>
                  <a:lnTo>
                    <a:pt x="31162" y="1032593"/>
                  </a:lnTo>
                  <a:lnTo>
                    <a:pt x="8360" y="998782"/>
                  </a:lnTo>
                  <a:lnTo>
                    <a:pt x="0" y="957378"/>
                  </a:lnTo>
                  <a:lnTo>
                    <a:pt x="0" y="106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24955" y="3583330"/>
            <a:ext cx="1470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Destroy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923" y="336804"/>
            <a:ext cx="5273802" cy="9608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</a:t>
            </a:r>
            <a:r>
              <a:rPr spc="-60" dirty="0"/>
              <a:t>a</a:t>
            </a:r>
            <a:r>
              <a:rPr spc="-100" dirty="0"/>
              <a:t>ta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75" dirty="0"/>
              <a:t>Handling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120" dirty="0"/>
              <a:t>Practices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2855" y="1293914"/>
            <a:ext cx="8176895" cy="3240405"/>
            <a:chOff x="752855" y="1293914"/>
            <a:chExt cx="8176895" cy="3240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1088" y="1293914"/>
              <a:ext cx="1536319" cy="324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111" y="1485902"/>
              <a:ext cx="1165859" cy="28696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684" y="1293914"/>
              <a:ext cx="1537843" cy="3240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2708" y="1485902"/>
              <a:ext cx="1167383" cy="2869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1803" y="1293914"/>
              <a:ext cx="1537843" cy="3240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828" y="1485902"/>
              <a:ext cx="1167382" cy="28696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24" y="1293914"/>
              <a:ext cx="1536319" cy="324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4948" y="1485902"/>
              <a:ext cx="1165859" cy="28696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855" y="1601736"/>
              <a:ext cx="2615184" cy="9402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523" y="1475244"/>
              <a:ext cx="2590800" cy="12329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9149" y="1629915"/>
              <a:ext cx="2487295" cy="812800"/>
            </a:xfrm>
            <a:custGeom>
              <a:avLst/>
              <a:gdLst/>
              <a:ahLst/>
              <a:cxnLst/>
              <a:rect l="l" t="t" r="r" b="b"/>
              <a:pathLst>
                <a:path w="2487295" h="812800">
                  <a:moveTo>
                    <a:pt x="2487168" y="0"/>
                  </a:moveTo>
                  <a:lnTo>
                    <a:pt x="0" y="0"/>
                  </a:lnTo>
                  <a:lnTo>
                    <a:pt x="0" y="812294"/>
                  </a:lnTo>
                  <a:lnTo>
                    <a:pt x="2487168" y="812294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49" y="1629915"/>
              <a:ext cx="2487295" cy="812800"/>
            </a:xfrm>
            <a:custGeom>
              <a:avLst/>
              <a:gdLst/>
              <a:ahLst/>
              <a:cxnLst/>
              <a:rect l="l" t="t" r="r" b="b"/>
              <a:pathLst>
                <a:path w="2487295" h="812800">
                  <a:moveTo>
                    <a:pt x="0" y="812294"/>
                  </a:moveTo>
                  <a:lnTo>
                    <a:pt x="2487168" y="812294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812294"/>
                  </a:lnTo>
                  <a:close/>
                </a:path>
              </a:pathLst>
            </a:custGeom>
            <a:ln w="25400">
              <a:solidFill>
                <a:srgbClr val="00CC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8133" y="1548130"/>
            <a:ext cx="20872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670560">
              <a:lnSpc>
                <a:spcPts val="3020"/>
              </a:lnSpc>
              <a:spcBef>
                <a:spcPts val="480"/>
              </a:spcBef>
            </a:pPr>
            <a:r>
              <a:rPr sz="2800" b="1" spc="-60" dirty="0">
                <a:solidFill>
                  <a:srgbClr val="171F21"/>
                </a:solidFill>
                <a:latin typeface="Trebuchet MS"/>
                <a:cs typeface="Trebuchet MS"/>
              </a:rPr>
              <a:t>Data </a:t>
            </a:r>
            <a:r>
              <a:rPr sz="28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171F21"/>
                </a:solidFill>
                <a:latin typeface="Trebuchet MS"/>
                <a:cs typeface="Trebuchet MS"/>
              </a:rPr>
              <a:t>Classification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997" y="2600959"/>
            <a:ext cx="258000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The process of recognizing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organizational impacts if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 </a:t>
            </a:r>
            <a:r>
              <a:rPr sz="1600" spc="-10" dirty="0">
                <a:latin typeface="Arial MT"/>
                <a:cs typeface="Arial MT"/>
              </a:rPr>
              <a:t>suffers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any </a:t>
            </a:r>
            <a:r>
              <a:rPr sz="1600" spc="-5" dirty="0">
                <a:latin typeface="Arial MT"/>
                <a:cs typeface="Arial MT"/>
              </a:rPr>
              <a:t> security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compromises </a:t>
            </a:r>
            <a:r>
              <a:rPr sz="1600" spc="-5" dirty="0">
                <a:latin typeface="Arial MT"/>
                <a:cs typeface="Arial MT"/>
              </a:rPr>
              <a:t> related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 characteristics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Confidentiality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Integrity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Availability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9923" y="336804"/>
            <a:ext cx="5273802" cy="9608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</a:t>
            </a:r>
            <a:r>
              <a:rPr spc="-60" dirty="0"/>
              <a:t>a</a:t>
            </a:r>
            <a:r>
              <a:rPr spc="-100" dirty="0"/>
              <a:t>ta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75" dirty="0"/>
              <a:t>Handling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120" dirty="0"/>
              <a:t>Practices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66316" y="1770900"/>
            <a:ext cx="2615565" cy="1233170"/>
            <a:chOff x="1766316" y="1770900"/>
            <a:chExt cx="2615565" cy="1233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316" y="1898916"/>
              <a:ext cx="2615184" cy="9402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8" y="1770900"/>
              <a:ext cx="1825752" cy="1232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5178" y="1937768"/>
              <a:ext cx="2487295" cy="812800"/>
            </a:xfrm>
            <a:custGeom>
              <a:avLst/>
              <a:gdLst/>
              <a:ahLst/>
              <a:cxnLst/>
              <a:rect l="l" t="t" r="r" b="b"/>
              <a:pathLst>
                <a:path w="2487295" h="812800">
                  <a:moveTo>
                    <a:pt x="2487168" y="0"/>
                  </a:moveTo>
                  <a:lnTo>
                    <a:pt x="0" y="0"/>
                  </a:lnTo>
                  <a:lnTo>
                    <a:pt x="0" y="812289"/>
                  </a:lnTo>
                  <a:lnTo>
                    <a:pt x="2487168" y="812289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5178" y="1937768"/>
              <a:ext cx="2487295" cy="812800"/>
            </a:xfrm>
            <a:custGeom>
              <a:avLst/>
              <a:gdLst/>
              <a:ahLst/>
              <a:cxnLst/>
              <a:rect l="l" t="t" r="r" b="b"/>
              <a:pathLst>
                <a:path w="2487295" h="812800">
                  <a:moveTo>
                    <a:pt x="0" y="812289"/>
                  </a:moveTo>
                  <a:lnTo>
                    <a:pt x="2487168" y="812289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812289"/>
                  </a:lnTo>
                  <a:close/>
                </a:path>
              </a:pathLst>
            </a:custGeom>
            <a:ln w="25400">
              <a:solidFill>
                <a:srgbClr val="00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86963" y="1855723"/>
            <a:ext cx="13233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87655">
              <a:lnSpc>
                <a:spcPts val="3020"/>
              </a:lnSpc>
              <a:spcBef>
                <a:spcPts val="480"/>
              </a:spcBef>
            </a:pPr>
            <a:r>
              <a:rPr sz="2800" b="1" spc="-60" dirty="0">
                <a:solidFill>
                  <a:srgbClr val="171F21"/>
                </a:solidFill>
                <a:latin typeface="Trebuchet MS"/>
                <a:cs typeface="Trebuchet MS"/>
              </a:rPr>
              <a:t>Data </a:t>
            </a:r>
            <a:r>
              <a:rPr sz="28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171F21"/>
                </a:solidFill>
                <a:latin typeface="Trebuchet MS"/>
                <a:cs typeface="Trebuchet MS"/>
              </a:rPr>
              <a:t>Labeling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1373" y="2908807"/>
            <a:ext cx="24396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Adding descriptive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metadata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tags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 </a:t>
            </a:r>
            <a:r>
              <a:rPr sz="1600" spc="-5" dirty="0">
                <a:latin typeface="Arial MT"/>
                <a:cs typeface="Arial MT"/>
              </a:rPr>
              <a:t> 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context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 improve </a:t>
            </a:r>
            <a:r>
              <a:rPr sz="1600" spc="-10" dirty="0">
                <a:latin typeface="Arial MT"/>
                <a:cs typeface="Arial MT"/>
              </a:rPr>
              <a:t>data </a:t>
            </a:r>
            <a:r>
              <a:rPr sz="1600" spc="-5" dirty="0">
                <a:latin typeface="Arial MT"/>
                <a:cs typeface="Arial MT"/>
              </a:rPr>
              <a:t>management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4758" y="2597200"/>
            <a:ext cx="2090420" cy="847090"/>
            <a:chOff x="5764758" y="2597200"/>
            <a:chExt cx="2090420" cy="847090"/>
          </a:xfrm>
        </p:grpSpPr>
        <p:sp>
          <p:nvSpPr>
            <p:cNvPr id="14" name="object 14"/>
            <p:cNvSpPr/>
            <p:nvPr/>
          </p:nvSpPr>
          <p:spPr>
            <a:xfrm>
              <a:off x="5764758" y="2597200"/>
              <a:ext cx="938530" cy="673100"/>
            </a:xfrm>
            <a:custGeom>
              <a:avLst/>
              <a:gdLst/>
              <a:ahLst/>
              <a:cxnLst/>
              <a:rect l="l" t="t" r="r" b="b"/>
              <a:pathLst>
                <a:path w="938529" h="673100">
                  <a:moveTo>
                    <a:pt x="274269" y="0"/>
                  </a:moveTo>
                  <a:lnTo>
                    <a:pt x="48120" y="0"/>
                  </a:lnTo>
                  <a:lnTo>
                    <a:pt x="29409" y="3811"/>
                  </a:lnTo>
                  <a:lnTo>
                    <a:pt x="14130" y="14109"/>
                  </a:lnTo>
                  <a:lnTo>
                    <a:pt x="3816" y="29360"/>
                  </a:lnTo>
                  <a:lnTo>
                    <a:pt x="0" y="48031"/>
                  </a:lnTo>
                  <a:lnTo>
                    <a:pt x="53" y="648576"/>
                  </a:lnTo>
                  <a:lnTo>
                    <a:pt x="1826" y="657457"/>
                  </a:lnTo>
                  <a:lnTo>
                    <a:pt x="6792" y="664984"/>
                  </a:lnTo>
                  <a:lnTo>
                    <a:pt x="14185" y="670158"/>
                  </a:lnTo>
                  <a:lnTo>
                    <a:pt x="23291" y="672249"/>
                  </a:lnTo>
                  <a:lnTo>
                    <a:pt x="23710" y="672401"/>
                  </a:lnTo>
                  <a:lnTo>
                    <a:pt x="24155" y="672515"/>
                  </a:lnTo>
                  <a:lnTo>
                    <a:pt x="24599" y="672592"/>
                  </a:lnTo>
                  <a:lnTo>
                    <a:pt x="769899" y="672592"/>
                  </a:lnTo>
                  <a:lnTo>
                    <a:pt x="781101" y="648576"/>
                  </a:lnTo>
                  <a:lnTo>
                    <a:pt x="49250" y="648563"/>
                  </a:lnTo>
                  <a:lnTo>
                    <a:pt x="49249" y="648309"/>
                  </a:lnTo>
                  <a:lnTo>
                    <a:pt x="50269" y="645833"/>
                  </a:lnTo>
                  <a:lnTo>
                    <a:pt x="24193" y="645833"/>
                  </a:lnTo>
                  <a:lnTo>
                    <a:pt x="24053" y="48031"/>
                  </a:lnTo>
                  <a:lnTo>
                    <a:pt x="48120" y="24015"/>
                  </a:lnTo>
                  <a:lnTo>
                    <a:pt x="324283" y="24015"/>
                  </a:lnTo>
                  <a:lnTo>
                    <a:pt x="300736" y="8407"/>
                  </a:lnTo>
                  <a:lnTo>
                    <a:pt x="294586" y="4995"/>
                  </a:lnTo>
                  <a:lnTo>
                    <a:pt x="288064" y="2436"/>
                  </a:lnTo>
                  <a:lnTo>
                    <a:pt x="281262" y="761"/>
                  </a:lnTo>
                  <a:lnTo>
                    <a:pt x="274269" y="0"/>
                  </a:lnTo>
                  <a:close/>
                </a:path>
                <a:path w="938529" h="673100">
                  <a:moveTo>
                    <a:pt x="930659" y="276225"/>
                  </a:moveTo>
                  <a:lnTo>
                    <a:pt x="893686" y="276225"/>
                  </a:lnTo>
                  <a:lnTo>
                    <a:pt x="902943" y="279844"/>
                  </a:lnTo>
                  <a:lnTo>
                    <a:pt x="909829" y="286481"/>
                  </a:lnTo>
                  <a:lnTo>
                    <a:pt x="913708" y="295207"/>
                  </a:lnTo>
                  <a:lnTo>
                    <a:pt x="913942" y="305092"/>
                  </a:lnTo>
                  <a:lnTo>
                    <a:pt x="913536" y="307187"/>
                  </a:lnTo>
                  <a:lnTo>
                    <a:pt x="912939" y="309219"/>
                  </a:lnTo>
                  <a:lnTo>
                    <a:pt x="912037" y="311137"/>
                  </a:lnTo>
                  <a:lnTo>
                    <a:pt x="911834" y="311442"/>
                  </a:lnTo>
                  <a:lnTo>
                    <a:pt x="911733" y="311734"/>
                  </a:lnTo>
                  <a:lnTo>
                    <a:pt x="754634" y="648487"/>
                  </a:lnTo>
                  <a:lnTo>
                    <a:pt x="781101" y="648576"/>
                  </a:lnTo>
                  <a:lnTo>
                    <a:pt x="933488" y="321868"/>
                  </a:lnTo>
                  <a:lnTo>
                    <a:pt x="938278" y="303060"/>
                  </a:lnTo>
                  <a:lnTo>
                    <a:pt x="935547" y="284533"/>
                  </a:lnTo>
                  <a:lnTo>
                    <a:pt x="930659" y="276225"/>
                  </a:lnTo>
                  <a:close/>
                </a:path>
                <a:path w="938529" h="673100">
                  <a:moveTo>
                    <a:pt x="324283" y="24015"/>
                  </a:moveTo>
                  <a:lnTo>
                    <a:pt x="274269" y="24015"/>
                  </a:lnTo>
                  <a:lnTo>
                    <a:pt x="279234" y="24422"/>
                  </a:lnTo>
                  <a:lnTo>
                    <a:pt x="284010" y="26098"/>
                  </a:lnTo>
                  <a:lnTo>
                    <a:pt x="288137" y="28879"/>
                  </a:lnTo>
                  <a:lnTo>
                    <a:pt x="422744" y="118059"/>
                  </a:lnTo>
                  <a:lnTo>
                    <a:pt x="429514" y="120091"/>
                  </a:lnTo>
                  <a:lnTo>
                    <a:pt x="793965" y="120091"/>
                  </a:lnTo>
                  <a:lnTo>
                    <a:pt x="803323" y="121979"/>
                  </a:lnTo>
                  <a:lnTo>
                    <a:pt x="810969" y="127127"/>
                  </a:lnTo>
                  <a:lnTo>
                    <a:pt x="816127" y="134760"/>
                  </a:lnTo>
                  <a:lnTo>
                    <a:pt x="818019" y="144106"/>
                  </a:lnTo>
                  <a:lnTo>
                    <a:pt x="818019" y="252069"/>
                  </a:lnTo>
                  <a:lnTo>
                    <a:pt x="227914" y="252069"/>
                  </a:lnTo>
                  <a:lnTo>
                    <a:pt x="227355" y="252183"/>
                  </a:lnTo>
                  <a:lnTo>
                    <a:pt x="226669" y="252209"/>
                  </a:lnTo>
                  <a:lnTo>
                    <a:pt x="216535" y="252209"/>
                  </a:lnTo>
                  <a:lnTo>
                    <a:pt x="203728" y="254122"/>
                  </a:lnTo>
                  <a:lnTo>
                    <a:pt x="192204" y="259445"/>
                  </a:lnTo>
                  <a:lnTo>
                    <a:pt x="182620" y="267754"/>
                  </a:lnTo>
                  <a:lnTo>
                    <a:pt x="175628" y="278625"/>
                  </a:lnTo>
                  <a:lnTo>
                    <a:pt x="24283" y="645731"/>
                  </a:lnTo>
                  <a:lnTo>
                    <a:pt x="50269" y="645833"/>
                  </a:lnTo>
                  <a:lnTo>
                    <a:pt x="197637" y="288328"/>
                  </a:lnTo>
                  <a:lnTo>
                    <a:pt x="201117" y="281025"/>
                  </a:lnTo>
                  <a:lnTo>
                    <a:pt x="208432" y="276326"/>
                  </a:lnTo>
                  <a:lnTo>
                    <a:pt x="216535" y="276225"/>
                  </a:lnTo>
                  <a:lnTo>
                    <a:pt x="930659" y="276225"/>
                  </a:lnTo>
                  <a:lnTo>
                    <a:pt x="926046" y="268383"/>
                  </a:lnTo>
                  <a:lnTo>
                    <a:pt x="910526" y="256705"/>
                  </a:lnTo>
                  <a:lnTo>
                    <a:pt x="905624" y="254368"/>
                  </a:lnTo>
                  <a:lnTo>
                    <a:pt x="900404" y="252857"/>
                  </a:lnTo>
                  <a:lnTo>
                    <a:pt x="894994" y="252234"/>
                  </a:lnTo>
                  <a:lnTo>
                    <a:pt x="842086" y="252234"/>
                  </a:lnTo>
                  <a:lnTo>
                    <a:pt x="842073" y="144106"/>
                  </a:lnTo>
                  <a:lnTo>
                    <a:pt x="838260" y="125499"/>
                  </a:lnTo>
                  <a:lnTo>
                    <a:pt x="827941" y="110248"/>
                  </a:lnTo>
                  <a:lnTo>
                    <a:pt x="812664" y="99950"/>
                  </a:lnTo>
                  <a:lnTo>
                    <a:pt x="793965" y="96139"/>
                  </a:lnTo>
                  <a:lnTo>
                    <a:pt x="434251" y="96139"/>
                  </a:lnTo>
                  <a:lnTo>
                    <a:pt x="432117" y="95491"/>
                  </a:lnTo>
                  <a:lnTo>
                    <a:pt x="324283" y="2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7109" y="2963202"/>
              <a:ext cx="1367790" cy="480695"/>
            </a:xfrm>
            <a:custGeom>
              <a:avLst/>
              <a:gdLst/>
              <a:ahLst/>
              <a:cxnLst/>
              <a:rect l="l" t="t" r="r" b="b"/>
              <a:pathLst>
                <a:path w="1367790" h="480695">
                  <a:moveTo>
                    <a:pt x="1367447" y="0"/>
                  </a:moveTo>
                  <a:lnTo>
                    <a:pt x="68364" y="0"/>
                  </a:lnTo>
                  <a:lnTo>
                    <a:pt x="41817" y="3790"/>
                  </a:lnTo>
                  <a:lnTo>
                    <a:pt x="20080" y="14111"/>
                  </a:lnTo>
                  <a:lnTo>
                    <a:pt x="5393" y="29387"/>
                  </a:lnTo>
                  <a:lnTo>
                    <a:pt x="0" y="48044"/>
                  </a:lnTo>
                  <a:lnTo>
                    <a:pt x="0" y="432485"/>
                  </a:lnTo>
                  <a:lnTo>
                    <a:pt x="5395" y="451149"/>
                  </a:lnTo>
                  <a:lnTo>
                    <a:pt x="20086" y="466429"/>
                  </a:lnTo>
                  <a:lnTo>
                    <a:pt x="41828" y="476752"/>
                  </a:lnTo>
                  <a:lnTo>
                    <a:pt x="68376" y="480542"/>
                  </a:lnTo>
                  <a:lnTo>
                    <a:pt x="1367447" y="480542"/>
                  </a:lnTo>
                  <a:lnTo>
                    <a:pt x="1025601" y="240271"/>
                  </a:lnTo>
                  <a:lnTo>
                    <a:pt x="136744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64758" y="1545869"/>
            <a:ext cx="2090420" cy="892175"/>
            <a:chOff x="5764758" y="1545869"/>
            <a:chExt cx="2090420" cy="892175"/>
          </a:xfrm>
        </p:grpSpPr>
        <p:sp>
          <p:nvSpPr>
            <p:cNvPr id="17" name="object 17"/>
            <p:cNvSpPr/>
            <p:nvPr/>
          </p:nvSpPr>
          <p:spPr>
            <a:xfrm>
              <a:off x="5764758" y="1545869"/>
              <a:ext cx="938530" cy="673735"/>
            </a:xfrm>
            <a:custGeom>
              <a:avLst/>
              <a:gdLst/>
              <a:ahLst/>
              <a:cxnLst/>
              <a:rect l="l" t="t" r="r" b="b"/>
              <a:pathLst>
                <a:path w="938529" h="673735">
                  <a:moveTo>
                    <a:pt x="842086" y="144272"/>
                  </a:moveTo>
                  <a:lnTo>
                    <a:pt x="838288" y="125603"/>
                  </a:lnTo>
                  <a:lnTo>
                    <a:pt x="827938" y="110312"/>
                  </a:lnTo>
                  <a:lnTo>
                    <a:pt x="812647" y="99974"/>
                  </a:lnTo>
                  <a:lnTo>
                    <a:pt x="793965" y="96177"/>
                  </a:lnTo>
                  <a:lnTo>
                    <a:pt x="433070" y="96177"/>
                  </a:lnTo>
                  <a:lnTo>
                    <a:pt x="300723" y="8407"/>
                  </a:lnTo>
                  <a:lnTo>
                    <a:pt x="294398" y="5080"/>
                  </a:lnTo>
                  <a:lnTo>
                    <a:pt x="287947" y="2413"/>
                  </a:lnTo>
                  <a:lnTo>
                    <a:pt x="281279" y="647"/>
                  </a:lnTo>
                  <a:lnTo>
                    <a:pt x="274269" y="0"/>
                  </a:lnTo>
                  <a:lnTo>
                    <a:pt x="48120" y="0"/>
                  </a:lnTo>
                  <a:lnTo>
                    <a:pt x="29425" y="3797"/>
                  </a:lnTo>
                  <a:lnTo>
                    <a:pt x="14122" y="14135"/>
                  </a:lnTo>
                  <a:lnTo>
                    <a:pt x="3784" y="29425"/>
                  </a:lnTo>
                  <a:lnTo>
                    <a:pt x="0" y="48094"/>
                  </a:lnTo>
                  <a:lnTo>
                    <a:pt x="0" y="637222"/>
                  </a:lnTo>
                  <a:lnTo>
                    <a:pt x="24244" y="579450"/>
                  </a:lnTo>
                  <a:lnTo>
                    <a:pt x="77584" y="449973"/>
                  </a:lnTo>
                  <a:lnTo>
                    <a:pt x="130924" y="320040"/>
                  </a:lnTo>
                  <a:lnTo>
                    <a:pt x="155181" y="260908"/>
                  </a:lnTo>
                  <a:lnTo>
                    <a:pt x="169176" y="237871"/>
                  </a:lnTo>
                  <a:lnTo>
                    <a:pt x="188709" y="220027"/>
                  </a:lnTo>
                  <a:lnTo>
                    <a:pt x="212521" y="208495"/>
                  </a:lnTo>
                  <a:lnTo>
                    <a:pt x="239395" y="204393"/>
                  </a:lnTo>
                  <a:lnTo>
                    <a:pt x="842086" y="204393"/>
                  </a:lnTo>
                  <a:lnTo>
                    <a:pt x="842086" y="144272"/>
                  </a:lnTo>
                  <a:close/>
                </a:path>
                <a:path w="938529" h="673735">
                  <a:moveTo>
                    <a:pt x="938301" y="300570"/>
                  </a:moveTo>
                  <a:lnTo>
                    <a:pt x="935075" y="282752"/>
                  </a:lnTo>
                  <a:lnTo>
                    <a:pt x="926109" y="267970"/>
                  </a:lnTo>
                  <a:lnTo>
                    <a:pt x="912406" y="257467"/>
                  </a:lnTo>
                  <a:lnTo>
                    <a:pt x="894994" y="252488"/>
                  </a:lnTo>
                  <a:lnTo>
                    <a:pt x="239395" y="252488"/>
                  </a:lnTo>
                  <a:lnTo>
                    <a:pt x="198488" y="278930"/>
                  </a:lnTo>
                  <a:lnTo>
                    <a:pt x="36080" y="673290"/>
                  </a:lnTo>
                  <a:lnTo>
                    <a:pt x="769899" y="673290"/>
                  </a:lnTo>
                  <a:lnTo>
                    <a:pt x="933488" y="322211"/>
                  </a:lnTo>
                  <a:lnTo>
                    <a:pt x="937094" y="314998"/>
                  </a:lnTo>
                  <a:lnTo>
                    <a:pt x="938301" y="307784"/>
                  </a:lnTo>
                  <a:lnTo>
                    <a:pt x="938301" y="300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87109" y="1957362"/>
              <a:ext cx="1367790" cy="480695"/>
            </a:xfrm>
            <a:custGeom>
              <a:avLst/>
              <a:gdLst/>
              <a:ahLst/>
              <a:cxnLst/>
              <a:rect l="l" t="t" r="r" b="b"/>
              <a:pathLst>
                <a:path w="1367790" h="480694">
                  <a:moveTo>
                    <a:pt x="1367447" y="0"/>
                  </a:moveTo>
                  <a:lnTo>
                    <a:pt x="68364" y="0"/>
                  </a:lnTo>
                  <a:lnTo>
                    <a:pt x="41817" y="3790"/>
                  </a:lnTo>
                  <a:lnTo>
                    <a:pt x="20080" y="14111"/>
                  </a:lnTo>
                  <a:lnTo>
                    <a:pt x="5393" y="29387"/>
                  </a:lnTo>
                  <a:lnTo>
                    <a:pt x="0" y="48044"/>
                  </a:lnTo>
                  <a:lnTo>
                    <a:pt x="0" y="432485"/>
                  </a:lnTo>
                  <a:lnTo>
                    <a:pt x="5395" y="451149"/>
                  </a:lnTo>
                  <a:lnTo>
                    <a:pt x="20086" y="466429"/>
                  </a:lnTo>
                  <a:lnTo>
                    <a:pt x="41828" y="476752"/>
                  </a:lnTo>
                  <a:lnTo>
                    <a:pt x="68376" y="480542"/>
                  </a:lnTo>
                  <a:lnTo>
                    <a:pt x="1367447" y="480542"/>
                  </a:lnTo>
                  <a:lnTo>
                    <a:pt x="1025601" y="240271"/>
                  </a:lnTo>
                  <a:lnTo>
                    <a:pt x="13674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88815" y="3763098"/>
            <a:ext cx="2066289" cy="833119"/>
            <a:chOff x="5788815" y="3763098"/>
            <a:chExt cx="2066289" cy="833119"/>
          </a:xfrm>
        </p:grpSpPr>
        <p:sp>
          <p:nvSpPr>
            <p:cNvPr id="20" name="object 20"/>
            <p:cNvSpPr/>
            <p:nvPr/>
          </p:nvSpPr>
          <p:spPr>
            <a:xfrm>
              <a:off x="5788815" y="3763098"/>
              <a:ext cx="890269" cy="673100"/>
            </a:xfrm>
            <a:custGeom>
              <a:avLst/>
              <a:gdLst/>
              <a:ahLst/>
              <a:cxnLst/>
              <a:rect l="l" t="t" r="r" b="b"/>
              <a:pathLst>
                <a:path w="890270" h="673100">
                  <a:moveTo>
                    <a:pt x="274279" y="0"/>
                  </a:moveTo>
                  <a:lnTo>
                    <a:pt x="48117" y="0"/>
                  </a:lnTo>
                  <a:lnTo>
                    <a:pt x="29411" y="3809"/>
                  </a:lnTo>
                  <a:lnTo>
                    <a:pt x="14132" y="14103"/>
                  </a:lnTo>
                  <a:lnTo>
                    <a:pt x="3815" y="29350"/>
                  </a:lnTo>
                  <a:lnTo>
                    <a:pt x="0" y="48006"/>
                  </a:lnTo>
                  <a:lnTo>
                    <a:pt x="1" y="624517"/>
                  </a:lnTo>
                  <a:lnTo>
                    <a:pt x="3818" y="643184"/>
                  </a:lnTo>
                  <a:lnTo>
                    <a:pt x="14127" y="658434"/>
                  </a:lnTo>
                  <a:lnTo>
                    <a:pt x="29406" y="668735"/>
                  </a:lnTo>
                  <a:lnTo>
                    <a:pt x="48117" y="672550"/>
                  </a:lnTo>
                  <a:lnTo>
                    <a:pt x="842083" y="672550"/>
                  </a:lnTo>
                  <a:lnTo>
                    <a:pt x="860783" y="668731"/>
                  </a:lnTo>
                  <a:lnTo>
                    <a:pt x="876051" y="658432"/>
                  </a:lnTo>
                  <a:lnTo>
                    <a:pt x="882755" y="648514"/>
                  </a:lnTo>
                  <a:lnTo>
                    <a:pt x="48117" y="648514"/>
                  </a:lnTo>
                  <a:lnTo>
                    <a:pt x="38749" y="646627"/>
                  </a:lnTo>
                  <a:lnTo>
                    <a:pt x="31104" y="641482"/>
                  </a:lnTo>
                  <a:lnTo>
                    <a:pt x="25952" y="633849"/>
                  </a:lnTo>
                  <a:lnTo>
                    <a:pt x="24067" y="624517"/>
                  </a:lnTo>
                  <a:lnTo>
                    <a:pt x="24063" y="48006"/>
                  </a:lnTo>
                  <a:lnTo>
                    <a:pt x="25952" y="38654"/>
                  </a:lnTo>
                  <a:lnTo>
                    <a:pt x="31104" y="31021"/>
                  </a:lnTo>
                  <a:lnTo>
                    <a:pt x="38749" y="25876"/>
                  </a:lnTo>
                  <a:lnTo>
                    <a:pt x="48117" y="23990"/>
                  </a:lnTo>
                  <a:lnTo>
                    <a:pt x="274279" y="23990"/>
                  </a:lnTo>
                  <a:lnTo>
                    <a:pt x="278165" y="23710"/>
                  </a:lnTo>
                  <a:lnTo>
                    <a:pt x="323869" y="23710"/>
                  </a:lnTo>
                  <a:lnTo>
                    <a:pt x="300746" y="8394"/>
                  </a:lnTo>
                  <a:lnTo>
                    <a:pt x="294751" y="4595"/>
                  </a:lnTo>
                  <a:lnTo>
                    <a:pt x="288241" y="1897"/>
                  </a:lnTo>
                  <a:lnTo>
                    <a:pt x="281366" y="349"/>
                  </a:lnTo>
                  <a:lnTo>
                    <a:pt x="274279" y="0"/>
                  </a:lnTo>
                  <a:close/>
                </a:path>
                <a:path w="890270" h="673100">
                  <a:moveTo>
                    <a:pt x="323869" y="23710"/>
                  </a:moveTo>
                  <a:lnTo>
                    <a:pt x="278165" y="23710"/>
                  </a:lnTo>
                  <a:lnTo>
                    <a:pt x="282051" y="24714"/>
                  </a:lnTo>
                  <a:lnTo>
                    <a:pt x="285328" y="26822"/>
                  </a:lnTo>
                  <a:lnTo>
                    <a:pt x="286344" y="27660"/>
                  </a:lnTo>
                  <a:lnTo>
                    <a:pt x="425777" y="120050"/>
                  </a:lnTo>
                  <a:lnTo>
                    <a:pt x="842083" y="120050"/>
                  </a:lnTo>
                  <a:lnTo>
                    <a:pt x="851444" y="121936"/>
                  </a:lnTo>
                  <a:lnTo>
                    <a:pt x="859085" y="127081"/>
                  </a:lnTo>
                  <a:lnTo>
                    <a:pt x="864236" y="134713"/>
                  </a:lnTo>
                  <a:lnTo>
                    <a:pt x="866124" y="144061"/>
                  </a:lnTo>
                  <a:lnTo>
                    <a:pt x="866120" y="624517"/>
                  </a:lnTo>
                  <a:lnTo>
                    <a:pt x="864236" y="633849"/>
                  </a:lnTo>
                  <a:lnTo>
                    <a:pt x="859085" y="641482"/>
                  </a:lnTo>
                  <a:lnTo>
                    <a:pt x="851444" y="646627"/>
                  </a:lnTo>
                  <a:lnTo>
                    <a:pt x="842083" y="648514"/>
                  </a:lnTo>
                  <a:lnTo>
                    <a:pt x="882755" y="648514"/>
                  </a:lnTo>
                  <a:lnTo>
                    <a:pt x="886360" y="643177"/>
                  </a:lnTo>
                  <a:lnTo>
                    <a:pt x="890178" y="624517"/>
                  </a:lnTo>
                  <a:lnTo>
                    <a:pt x="890174" y="144061"/>
                  </a:lnTo>
                  <a:lnTo>
                    <a:pt x="886358" y="125414"/>
                  </a:lnTo>
                  <a:lnTo>
                    <a:pt x="876051" y="110166"/>
                  </a:lnTo>
                  <a:lnTo>
                    <a:pt x="860783" y="99867"/>
                  </a:lnTo>
                  <a:lnTo>
                    <a:pt x="842083" y="96050"/>
                  </a:lnTo>
                  <a:lnTo>
                    <a:pt x="433080" y="96050"/>
                  </a:lnTo>
                  <a:lnTo>
                    <a:pt x="323869" y="2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7109" y="4115341"/>
              <a:ext cx="1367790" cy="480695"/>
            </a:xfrm>
            <a:custGeom>
              <a:avLst/>
              <a:gdLst/>
              <a:ahLst/>
              <a:cxnLst/>
              <a:rect l="l" t="t" r="r" b="b"/>
              <a:pathLst>
                <a:path w="1367790" h="480695">
                  <a:moveTo>
                    <a:pt x="1367447" y="0"/>
                  </a:moveTo>
                  <a:lnTo>
                    <a:pt x="68364" y="0"/>
                  </a:lnTo>
                  <a:lnTo>
                    <a:pt x="41817" y="3791"/>
                  </a:lnTo>
                  <a:lnTo>
                    <a:pt x="20080" y="14116"/>
                  </a:lnTo>
                  <a:lnTo>
                    <a:pt x="5393" y="29396"/>
                  </a:lnTo>
                  <a:lnTo>
                    <a:pt x="0" y="48056"/>
                  </a:lnTo>
                  <a:lnTo>
                    <a:pt x="0" y="432494"/>
                  </a:lnTo>
                  <a:lnTo>
                    <a:pt x="5395" y="451154"/>
                  </a:lnTo>
                  <a:lnTo>
                    <a:pt x="20086" y="466434"/>
                  </a:lnTo>
                  <a:lnTo>
                    <a:pt x="41828" y="476758"/>
                  </a:lnTo>
                  <a:lnTo>
                    <a:pt x="68376" y="480550"/>
                  </a:lnTo>
                  <a:lnTo>
                    <a:pt x="1367447" y="480550"/>
                  </a:lnTo>
                  <a:lnTo>
                    <a:pt x="1025601" y="240272"/>
                  </a:lnTo>
                  <a:lnTo>
                    <a:pt x="1367447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25006" y="2062352"/>
            <a:ext cx="967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Confidential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0518" y="3079240"/>
            <a:ext cx="619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Internal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73926" y="4232860"/>
            <a:ext cx="511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Public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9923" y="336804"/>
            <a:ext cx="5273802" cy="9608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</a:t>
            </a:r>
            <a:r>
              <a:rPr spc="-60" dirty="0"/>
              <a:t>a</a:t>
            </a:r>
            <a:r>
              <a:rPr spc="-100" dirty="0"/>
              <a:t>ta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75" dirty="0"/>
              <a:t>Handling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120" dirty="0"/>
              <a:t>Practices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88592" y="1330464"/>
            <a:ext cx="2613660" cy="1233170"/>
            <a:chOff x="1688592" y="1330464"/>
            <a:chExt cx="2613660" cy="1233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592" y="1458480"/>
              <a:ext cx="2613660" cy="9402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056" y="1330464"/>
              <a:ext cx="2043684" cy="1232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7454" y="1497327"/>
              <a:ext cx="2486025" cy="812800"/>
            </a:xfrm>
            <a:custGeom>
              <a:avLst/>
              <a:gdLst/>
              <a:ahLst/>
              <a:cxnLst/>
              <a:rect l="l" t="t" r="r" b="b"/>
              <a:pathLst>
                <a:path w="2486025" h="812800">
                  <a:moveTo>
                    <a:pt x="2485644" y="0"/>
                  </a:moveTo>
                  <a:lnTo>
                    <a:pt x="0" y="0"/>
                  </a:lnTo>
                  <a:lnTo>
                    <a:pt x="0" y="812294"/>
                  </a:lnTo>
                  <a:lnTo>
                    <a:pt x="2485644" y="812294"/>
                  </a:lnTo>
                  <a:lnTo>
                    <a:pt x="2485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7454" y="1497327"/>
              <a:ext cx="2486025" cy="812800"/>
            </a:xfrm>
            <a:custGeom>
              <a:avLst/>
              <a:gdLst/>
              <a:ahLst/>
              <a:cxnLst/>
              <a:rect l="l" t="t" r="r" b="b"/>
              <a:pathLst>
                <a:path w="2486025" h="812800">
                  <a:moveTo>
                    <a:pt x="0" y="812294"/>
                  </a:moveTo>
                  <a:lnTo>
                    <a:pt x="2485644" y="812294"/>
                  </a:lnTo>
                  <a:lnTo>
                    <a:pt x="2485644" y="0"/>
                  </a:lnTo>
                  <a:lnTo>
                    <a:pt x="0" y="0"/>
                  </a:lnTo>
                  <a:lnTo>
                    <a:pt x="0" y="812294"/>
                  </a:lnTo>
                  <a:close/>
                </a:path>
              </a:pathLst>
            </a:custGeom>
            <a:ln w="25400">
              <a:solidFill>
                <a:srgbClr val="00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98877" y="1414983"/>
            <a:ext cx="154114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398145">
              <a:lnSpc>
                <a:spcPts val="3030"/>
              </a:lnSpc>
              <a:spcBef>
                <a:spcPts val="475"/>
              </a:spcBef>
            </a:pPr>
            <a:r>
              <a:rPr sz="2800" b="1" spc="-60" dirty="0">
                <a:solidFill>
                  <a:srgbClr val="171F21"/>
                </a:solidFill>
                <a:latin typeface="Trebuchet MS"/>
                <a:cs typeface="Trebuchet MS"/>
              </a:rPr>
              <a:t>Data </a:t>
            </a:r>
            <a:r>
              <a:rPr sz="28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171F21"/>
                </a:solidFill>
                <a:latin typeface="Trebuchet MS"/>
                <a:cs typeface="Trebuchet MS"/>
              </a:rPr>
              <a:t>Rete</a:t>
            </a:r>
            <a:r>
              <a:rPr sz="2800" b="1" spc="-114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1397" y="2599435"/>
            <a:ext cx="346265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practice of storing data for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 </a:t>
            </a:r>
            <a:r>
              <a:rPr sz="1800" spc="-15" dirty="0">
                <a:latin typeface="Arial MT"/>
                <a:cs typeface="Arial MT"/>
              </a:rPr>
              <a:t>which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-10" dirty="0">
                <a:latin typeface="Arial MT"/>
                <a:cs typeface="Arial MT"/>
              </a:rPr>
              <a:t> deleted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archived.</a:t>
            </a:r>
            <a:endParaRPr sz="1800">
              <a:latin typeface="Arial MT"/>
              <a:cs typeface="Arial MT"/>
            </a:endParaRPr>
          </a:p>
          <a:p>
            <a:pPr marL="12700" marR="64769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retention period is </a:t>
            </a:r>
            <a:r>
              <a:rPr sz="1800" spc="-10" dirty="0">
                <a:latin typeface="Arial MT"/>
                <a:cs typeface="Arial MT"/>
              </a:rPr>
              <a:t>usually </a:t>
            </a:r>
            <a:r>
              <a:rPr sz="1800" spc="-5" dirty="0">
                <a:latin typeface="Arial MT"/>
                <a:cs typeface="Arial MT"/>
              </a:rPr>
              <a:t> determined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legal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regulatory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requirements, business needs, 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security policies.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8572" y="1400558"/>
            <a:ext cx="3012947" cy="293217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046732"/>
            <a:ext cx="1504186" cy="16855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9923" y="336804"/>
            <a:ext cx="5273802" cy="9608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</a:t>
            </a:r>
            <a:r>
              <a:rPr spc="-60" dirty="0"/>
              <a:t>a</a:t>
            </a:r>
            <a:r>
              <a:rPr spc="-100" dirty="0"/>
              <a:t>ta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75" dirty="0"/>
              <a:t>Handling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120" dirty="0"/>
              <a:t>Practices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802892" y="1386839"/>
            <a:ext cx="2604770" cy="1211580"/>
            <a:chOff x="1802892" y="1386839"/>
            <a:chExt cx="2604770" cy="12115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892" y="1507248"/>
              <a:ext cx="2604516" cy="9311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720" y="1386839"/>
              <a:ext cx="2307336" cy="12115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64614" y="1549148"/>
              <a:ext cx="2486025" cy="812800"/>
            </a:xfrm>
            <a:custGeom>
              <a:avLst/>
              <a:gdLst/>
              <a:ahLst/>
              <a:cxnLst/>
              <a:rect l="l" t="t" r="r" b="b"/>
              <a:pathLst>
                <a:path w="2486025" h="812800">
                  <a:moveTo>
                    <a:pt x="2485644" y="0"/>
                  </a:moveTo>
                  <a:lnTo>
                    <a:pt x="0" y="0"/>
                  </a:lnTo>
                  <a:lnTo>
                    <a:pt x="0" y="812289"/>
                  </a:lnTo>
                  <a:lnTo>
                    <a:pt x="2485644" y="812289"/>
                  </a:lnTo>
                  <a:lnTo>
                    <a:pt x="2485644" y="0"/>
                  </a:lnTo>
                  <a:close/>
                </a:path>
              </a:pathLst>
            </a:custGeom>
            <a:solidFill>
              <a:srgbClr val="00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4614" y="1549148"/>
              <a:ext cx="2486025" cy="812800"/>
            </a:xfrm>
            <a:custGeom>
              <a:avLst/>
              <a:gdLst/>
              <a:ahLst/>
              <a:cxnLst/>
              <a:rect l="l" t="t" r="r" b="b"/>
              <a:pathLst>
                <a:path w="2486025" h="812800">
                  <a:moveTo>
                    <a:pt x="0" y="812289"/>
                  </a:moveTo>
                  <a:lnTo>
                    <a:pt x="2485644" y="812289"/>
                  </a:lnTo>
                  <a:lnTo>
                    <a:pt x="2485644" y="0"/>
                  </a:lnTo>
                  <a:lnTo>
                    <a:pt x="0" y="0"/>
                  </a:lnTo>
                  <a:lnTo>
                    <a:pt x="0" y="8122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94690" y="1467358"/>
            <a:ext cx="18243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539115">
              <a:lnSpc>
                <a:spcPts val="3020"/>
              </a:lnSpc>
              <a:spcBef>
                <a:spcPts val="480"/>
              </a:spcBef>
            </a:pP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ruc</a:t>
            </a: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0664" y="2599435"/>
            <a:ext cx="32131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destroying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tapes,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 </a:t>
            </a:r>
            <a:r>
              <a:rPr sz="1800" dirty="0">
                <a:latin typeface="Arial MT"/>
                <a:cs typeface="Arial MT"/>
              </a:rPr>
              <a:t>forms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electronic </a:t>
            </a:r>
            <a:r>
              <a:rPr sz="1800" spc="-5" dirty="0">
                <a:latin typeface="Arial MT"/>
                <a:cs typeface="Arial MT"/>
              </a:rPr>
              <a:t>media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 </a:t>
            </a:r>
            <a:r>
              <a:rPr sz="1800" spc="-5" dirty="0">
                <a:latin typeface="Arial MT"/>
                <a:cs typeface="Arial MT"/>
              </a:rPr>
              <a:t>that it is completely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unreadable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cannot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for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unauthorized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0952" y="1170432"/>
            <a:ext cx="3251200" cy="3697604"/>
            <a:chOff x="5330952" y="1170432"/>
            <a:chExt cx="3251200" cy="3697604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6024" y="1170432"/>
              <a:ext cx="2820923" cy="20101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0952" y="3259848"/>
              <a:ext cx="3208020" cy="1519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0764" y="3159239"/>
              <a:ext cx="3230880" cy="17084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92674" y="3301748"/>
              <a:ext cx="3089275" cy="1400810"/>
            </a:xfrm>
            <a:custGeom>
              <a:avLst/>
              <a:gdLst/>
              <a:ahLst/>
              <a:cxnLst/>
              <a:rect l="l" t="t" r="r" b="b"/>
              <a:pathLst>
                <a:path w="3089275" h="1400810">
                  <a:moveTo>
                    <a:pt x="3089148" y="0"/>
                  </a:moveTo>
                  <a:lnTo>
                    <a:pt x="0" y="0"/>
                  </a:lnTo>
                  <a:lnTo>
                    <a:pt x="0" y="1400556"/>
                  </a:lnTo>
                  <a:lnTo>
                    <a:pt x="3089148" y="1400556"/>
                  </a:lnTo>
                  <a:lnTo>
                    <a:pt x="3089148" y="0"/>
                  </a:lnTo>
                  <a:close/>
                </a:path>
              </a:pathLst>
            </a:custGeom>
            <a:solidFill>
              <a:srgbClr val="E2E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92674" y="3301748"/>
              <a:ext cx="3089275" cy="1400810"/>
            </a:xfrm>
            <a:custGeom>
              <a:avLst/>
              <a:gdLst/>
              <a:ahLst/>
              <a:cxnLst/>
              <a:rect l="l" t="t" r="r" b="b"/>
              <a:pathLst>
                <a:path w="3089275" h="1400810">
                  <a:moveTo>
                    <a:pt x="0" y="1400556"/>
                  </a:moveTo>
                  <a:lnTo>
                    <a:pt x="3089148" y="1400556"/>
                  </a:lnTo>
                  <a:lnTo>
                    <a:pt x="3089148" y="0"/>
                  </a:lnTo>
                  <a:lnTo>
                    <a:pt x="0" y="0"/>
                  </a:lnTo>
                  <a:lnTo>
                    <a:pt x="0" y="14005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11723" y="3230117"/>
            <a:ext cx="305117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171F21"/>
                </a:solidFill>
                <a:latin typeface="Trebuchet MS"/>
                <a:cs typeface="Trebuchet MS"/>
              </a:rPr>
              <a:t>Remanence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735"/>
              </a:lnSpc>
            </a:pPr>
            <a:r>
              <a:rPr sz="2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Residual</a:t>
            </a:r>
            <a:r>
              <a:rPr sz="2400" spc="-90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informa</a:t>
            </a:r>
            <a:r>
              <a:rPr sz="2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24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ion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06002" y="4802376"/>
            <a:ext cx="161925" cy="2578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1723" y="3888134"/>
            <a:ext cx="3051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2400" spc="-26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2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ai</a:t>
            </a:r>
            <a:r>
              <a:rPr sz="2400" spc="-22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2400" spc="-210" dirty="0">
                <a:solidFill>
                  <a:srgbClr val="171F21"/>
                </a:solidFill>
                <a:latin typeface="Lucida Sans Unicode"/>
                <a:cs typeface="Lucida Sans Unicode"/>
              </a:rPr>
              <a:t>ing</a:t>
            </a:r>
            <a:r>
              <a:rPr sz="24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24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2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torage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1723" y="4217925"/>
            <a:ext cx="305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media</a:t>
            </a:r>
            <a:r>
              <a:rPr sz="24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af</a:t>
            </a:r>
            <a:r>
              <a:rPr sz="2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2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er</a:t>
            </a:r>
            <a:r>
              <a:rPr sz="2400" spc="-75" dirty="0">
                <a:solidFill>
                  <a:srgbClr val="171F21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cl</a:t>
            </a:r>
            <a:r>
              <a:rPr sz="24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earing.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6057" y="482264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855" y="605027"/>
            <a:ext cx="4918710" cy="854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0154" y="681608"/>
            <a:ext cx="445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Data</a:t>
            </a:r>
            <a:r>
              <a:rPr sz="3200" b="0" spc="-105" dirty="0">
                <a:latin typeface="Times New Roman"/>
                <a:cs typeface="Times New Roman"/>
              </a:rPr>
              <a:t> </a:t>
            </a:r>
            <a:r>
              <a:rPr sz="3200" spc="-105" dirty="0"/>
              <a:t>Destruction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spc="-90" dirty="0"/>
              <a:t>Options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788" y="1411224"/>
            <a:ext cx="6010655" cy="20482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6784" y="3484245"/>
            <a:ext cx="1529080" cy="1413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2540" algn="ctr">
              <a:lnSpc>
                <a:spcPct val="100200"/>
              </a:lnSpc>
              <a:spcBef>
                <a:spcPts val="90"/>
              </a:spcBef>
            </a:pPr>
            <a:r>
              <a:rPr sz="1300" spc="-55" dirty="0">
                <a:solidFill>
                  <a:srgbClr val="3D454C"/>
                </a:solidFill>
                <a:latin typeface="Tahoma"/>
                <a:cs typeface="Tahoma"/>
              </a:rPr>
              <a:t>It</a:t>
            </a:r>
            <a:r>
              <a:rPr sz="1300" spc="1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is</a:t>
            </a:r>
            <a:r>
              <a:rPr sz="1300" spc="1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als</a:t>
            </a:r>
            <a:r>
              <a:rPr sz="1300" spc="55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300" spc="2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D454C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3D454C"/>
                </a:solidFill>
                <a:latin typeface="Tahoma"/>
                <a:cs typeface="Tahoma"/>
              </a:rPr>
              <a:t>al</a:t>
            </a:r>
            <a:r>
              <a:rPr sz="1300" spc="45" dirty="0">
                <a:solidFill>
                  <a:srgbClr val="3D454C"/>
                </a:solidFill>
                <a:latin typeface="Tahoma"/>
                <a:cs typeface="Tahoma"/>
              </a:rPr>
              <a:t>led </a:t>
            </a:r>
            <a:r>
              <a:rPr sz="1300" spc="2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i="1" spc="-330" dirty="0">
                <a:solidFill>
                  <a:srgbClr val="3D454C"/>
                </a:solidFill>
                <a:latin typeface="Courier New"/>
                <a:cs typeface="Courier New"/>
              </a:rPr>
              <a:t>“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v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e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rwr</a:t>
            </a:r>
            <a:r>
              <a:rPr sz="1300" spc="15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3D454C"/>
                </a:solidFill>
                <a:latin typeface="Tahoma"/>
                <a:cs typeface="Tahoma"/>
              </a:rPr>
              <a:t>g</a:t>
            </a:r>
            <a:r>
              <a:rPr sz="1300" i="1" spc="-330" dirty="0">
                <a:solidFill>
                  <a:srgbClr val="3D454C"/>
                </a:solidFill>
                <a:latin typeface="Courier New"/>
                <a:cs typeface="Courier New"/>
              </a:rPr>
              <a:t>”</a:t>
            </a:r>
            <a:r>
              <a:rPr sz="1300" i="1" spc="-430" dirty="0">
                <a:solidFill>
                  <a:srgbClr val="3D454C"/>
                </a:solidFill>
                <a:latin typeface="Courier New"/>
                <a:cs typeface="Courier New"/>
              </a:rPr>
              <a:t> </a:t>
            </a:r>
            <a:r>
              <a:rPr sz="1300" spc="60" dirty="0">
                <a:solidFill>
                  <a:srgbClr val="3D454C"/>
                </a:solidFill>
                <a:latin typeface="Tahoma"/>
                <a:cs typeface="Tahoma"/>
              </a:rPr>
              <a:t>or </a:t>
            </a:r>
            <a:r>
              <a:rPr sz="1300" spc="3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i="1" spc="-330" dirty="0">
                <a:solidFill>
                  <a:srgbClr val="3D454C"/>
                </a:solidFill>
                <a:latin typeface="Courier New"/>
                <a:cs typeface="Courier New"/>
              </a:rPr>
              <a:t>“</a:t>
            </a:r>
            <a:r>
              <a:rPr sz="1300" spc="25" dirty="0">
                <a:solidFill>
                  <a:srgbClr val="3D454C"/>
                </a:solidFill>
                <a:latin typeface="Tahoma"/>
                <a:cs typeface="Tahoma"/>
              </a:rPr>
              <a:t>z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e</a:t>
            </a:r>
            <a:r>
              <a:rPr sz="1300" spc="60" dirty="0">
                <a:solidFill>
                  <a:srgbClr val="3D454C"/>
                </a:solidFill>
                <a:latin typeface="Tahoma"/>
                <a:cs typeface="Tahoma"/>
              </a:rPr>
              <a:t>ro</a:t>
            </a:r>
            <a:r>
              <a:rPr sz="1300" spc="20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300" spc="25" dirty="0">
                <a:solidFill>
                  <a:srgbClr val="3D454C"/>
                </a:solidFill>
                <a:latin typeface="Tahoma"/>
                <a:cs typeface="Tahoma"/>
              </a:rPr>
              <a:t>zi</a:t>
            </a:r>
            <a:r>
              <a:rPr sz="1300" spc="60" dirty="0">
                <a:solidFill>
                  <a:srgbClr val="3D454C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3D454C"/>
                </a:solidFill>
                <a:latin typeface="Tahoma"/>
                <a:cs typeface="Tahoma"/>
              </a:rPr>
              <a:t>g</a:t>
            </a:r>
            <a:r>
              <a:rPr sz="1300" i="1" spc="-330" dirty="0">
                <a:solidFill>
                  <a:srgbClr val="3D454C"/>
                </a:solidFill>
                <a:latin typeface="Courier New"/>
                <a:cs typeface="Courier New"/>
              </a:rPr>
              <a:t>”</a:t>
            </a:r>
            <a:r>
              <a:rPr sz="1300" i="1" spc="-445" dirty="0">
                <a:solidFill>
                  <a:srgbClr val="3D454C"/>
                </a:solidFill>
                <a:latin typeface="Courier New"/>
                <a:cs typeface="Courier New"/>
              </a:rPr>
              <a:t> </a:t>
            </a:r>
            <a:r>
              <a:rPr sz="1300" spc="65" dirty="0">
                <a:solidFill>
                  <a:srgbClr val="3D454C"/>
                </a:solidFill>
                <a:latin typeface="Tahoma"/>
                <a:cs typeface="Tahoma"/>
              </a:rPr>
              <a:t>w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h</a:t>
            </a:r>
            <a:r>
              <a:rPr sz="1300" spc="15" dirty="0">
                <a:solidFill>
                  <a:srgbClr val="3D454C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3D454C"/>
                </a:solidFill>
                <a:latin typeface="Tahoma"/>
                <a:cs typeface="Tahoma"/>
              </a:rPr>
              <a:t>c</a:t>
            </a:r>
            <a:r>
              <a:rPr sz="1300" spc="70" dirty="0">
                <a:solidFill>
                  <a:srgbClr val="3D454C"/>
                </a:solidFill>
                <a:latin typeface="Tahoma"/>
                <a:cs typeface="Tahoma"/>
              </a:rPr>
              <a:t>h</a:t>
            </a:r>
            <a:r>
              <a:rPr sz="1300" spc="40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is </a:t>
            </a:r>
            <a:r>
              <a:rPr sz="1300" spc="25" dirty="0">
                <a:solidFill>
                  <a:srgbClr val="3D454C"/>
                </a:solidFill>
                <a:latin typeface="Times New Roman"/>
                <a:cs typeface="Times New Roman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writing </a:t>
            </a:r>
            <a:r>
              <a:rPr sz="1300" spc="45" dirty="0">
                <a:solidFill>
                  <a:srgbClr val="3D454C"/>
                </a:solidFill>
                <a:latin typeface="Tahoma"/>
                <a:cs typeface="Tahoma"/>
              </a:rPr>
              <a:t>multiple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3D454C"/>
                </a:solidFill>
                <a:latin typeface="Tahoma"/>
                <a:cs typeface="Tahoma"/>
              </a:rPr>
              <a:t>patterns</a:t>
            </a:r>
            <a:r>
              <a:rPr sz="1300" spc="-8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of</a:t>
            </a:r>
            <a:r>
              <a:rPr sz="1300" spc="-10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3D454C"/>
                </a:solidFill>
                <a:latin typeface="Tahoma"/>
                <a:cs typeface="Tahoma"/>
              </a:rPr>
              <a:t>random </a:t>
            </a:r>
            <a:r>
              <a:rPr sz="1300" spc="-39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values </a:t>
            </a:r>
            <a:r>
              <a:rPr sz="1300" spc="45" dirty="0">
                <a:solidFill>
                  <a:srgbClr val="3D454C"/>
                </a:solidFill>
                <a:latin typeface="Tahoma"/>
                <a:cs typeface="Tahoma"/>
              </a:rPr>
              <a:t>throughout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all</a:t>
            </a:r>
            <a:r>
              <a:rPr sz="1300" spc="-8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storage</a:t>
            </a:r>
            <a:r>
              <a:rPr sz="1300" spc="-7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3D454C"/>
                </a:solidFill>
                <a:latin typeface="Tahoma"/>
                <a:cs typeface="Tahoma"/>
              </a:rPr>
              <a:t>media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4235" y="3484879"/>
            <a:ext cx="1579880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3D454C"/>
                </a:solidFill>
                <a:latin typeface="Tahoma"/>
                <a:cs typeface="Tahoma"/>
              </a:rPr>
              <a:t>Multiple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overwrites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of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the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storage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device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using special </a:t>
            </a:r>
            <a:r>
              <a:rPr sz="1300" spc="-39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software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that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ensures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that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the </a:t>
            </a:r>
            <a:r>
              <a:rPr sz="1300" spc="4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original</a:t>
            </a:r>
            <a:r>
              <a:rPr sz="1300" spc="-7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data</a:t>
            </a:r>
            <a:r>
              <a:rPr sz="1300" spc="-6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cannot </a:t>
            </a:r>
            <a:r>
              <a:rPr sz="1300" spc="-3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3D454C"/>
                </a:solidFill>
                <a:latin typeface="Tahoma"/>
                <a:cs typeface="Tahoma"/>
              </a:rPr>
              <a:t>be</a:t>
            </a:r>
            <a:r>
              <a:rPr sz="1300" spc="-8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recovered</a:t>
            </a:r>
            <a:r>
              <a:rPr sz="1300" spc="-7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by</a:t>
            </a:r>
            <a:r>
              <a:rPr sz="1300" spc="-8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any </a:t>
            </a:r>
            <a:r>
              <a:rPr sz="1300" spc="-3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3D454C"/>
                </a:solidFill>
                <a:latin typeface="Tahoma"/>
                <a:cs typeface="Tahoma"/>
              </a:rPr>
              <a:t>means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9938" y="3482083"/>
            <a:ext cx="159067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3D454C"/>
                </a:solidFill>
                <a:latin typeface="Tahoma"/>
                <a:cs typeface="Tahoma"/>
              </a:rPr>
              <a:t>Physically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damaging </a:t>
            </a:r>
            <a:r>
              <a:rPr sz="1300" spc="-39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3D454C"/>
                </a:solidFill>
                <a:latin typeface="Tahoma"/>
                <a:cs typeface="Tahoma"/>
              </a:rPr>
              <a:t>or</a:t>
            </a:r>
            <a:r>
              <a:rPr sz="1300" spc="-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destroying</a:t>
            </a:r>
            <a:r>
              <a:rPr sz="1300" spc="-5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a</a:t>
            </a:r>
            <a:r>
              <a:rPr sz="1300" spc="-7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data </a:t>
            </a:r>
            <a:r>
              <a:rPr sz="1300" spc="-3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storage</a:t>
            </a:r>
            <a:r>
              <a:rPr sz="1300" spc="-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3D454C"/>
                </a:solidFill>
                <a:latin typeface="Tahoma"/>
                <a:cs typeface="Tahoma"/>
              </a:rPr>
              <a:t>device</a:t>
            </a:r>
            <a:r>
              <a:rPr sz="1300" spc="-8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3D454C"/>
                </a:solidFill>
                <a:latin typeface="Tahoma"/>
                <a:cs typeface="Tahoma"/>
              </a:rPr>
              <a:t>using </a:t>
            </a:r>
            <a:r>
              <a:rPr sz="1300" spc="-39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Shredding </a:t>
            </a:r>
            <a:r>
              <a:rPr sz="1300" spc="65" dirty="0">
                <a:solidFill>
                  <a:srgbClr val="3D454C"/>
                </a:solidFill>
                <a:latin typeface="Tahoma"/>
                <a:cs typeface="Tahoma"/>
              </a:rPr>
              <a:t>or </a:t>
            </a:r>
            <a:r>
              <a:rPr sz="1300" spc="70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3D454C"/>
                </a:solidFill>
                <a:latin typeface="Tahoma"/>
                <a:cs typeface="Tahoma"/>
              </a:rPr>
              <a:t>Crushing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for </a:t>
            </a:r>
            <a:r>
              <a:rPr sz="1300" spc="55" dirty="0">
                <a:solidFill>
                  <a:srgbClr val="3D454C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3D454C"/>
                </a:solidFill>
                <a:latin typeface="Tahoma"/>
                <a:cs typeface="Tahoma"/>
              </a:rPr>
              <a:t>example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803</Words>
  <Application>Microsoft Office PowerPoint</Application>
  <PresentationFormat>On-screen Show (16:9)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MT</vt:lpstr>
      <vt:lpstr>Calibri</vt:lpstr>
      <vt:lpstr>Cambria Math</vt:lpstr>
      <vt:lpstr>Courier New</vt:lpstr>
      <vt:lpstr>Lucida Sans Unicode</vt:lpstr>
      <vt:lpstr>Tahoma</vt:lpstr>
      <vt:lpstr>Times New Roman</vt:lpstr>
      <vt:lpstr>Trebuchet MS</vt:lpstr>
      <vt:lpstr>Office Theme</vt:lpstr>
      <vt:lpstr>Domain 5 Agenda</vt:lpstr>
      <vt:lpstr>Module 1: Understand Data Security</vt:lpstr>
      <vt:lpstr>Hardening</vt:lpstr>
      <vt:lpstr>Data Lifecycle</vt:lpstr>
      <vt:lpstr>Data Handling Practices</vt:lpstr>
      <vt:lpstr>Data Handling Practices</vt:lpstr>
      <vt:lpstr>Data Handling Practices</vt:lpstr>
      <vt:lpstr>Data Handling Practices</vt:lpstr>
      <vt:lpstr>Data Destruction Options</vt:lpstr>
      <vt:lpstr>Event Logging and Monitoring</vt:lpstr>
      <vt:lpstr>Ingress &amp; Egress Monitoring</vt:lpstr>
      <vt:lpstr>Encryption</vt:lpstr>
      <vt:lpstr>Cryptanalysis: the process of  analyzing cryptographic security systems to  breach them and gain access to the  contents of encrypted messages, even if the  cryptographic key is unknown.</vt:lpstr>
      <vt:lpstr>PowerPoint Presentation</vt:lpstr>
      <vt:lpstr>Symmetric Cryptography</vt:lpstr>
      <vt:lpstr>Asymmetric Cryptography</vt:lpstr>
      <vt:lpstr>Cryptography Advantages</vt:lpstr>
      <vt:lpstr>Integrity &amp; Authentication</vt:lpstr>
      <vt:lpstr>Password Hashing and Salting</vt:lpstr>
      <vt:lpstr>Digital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2 Incident Response, Business Continuity and Disaster Recovery Concepts</dc:title>
  <dc:creator>Ehab Badawi</dc:creator>
  <cp:lastModifiedBy>Ahmed M. Alamry</cp:lastModifiedBy>
  <cp:revision>1</cp:revision>
  <dcterms:created xsi:type="dcterms:W3CDTF">2024-08-23T21:22:13Z</dcterms:created>
  <dcterms:modified xsi:type="dcterms:W3CDTF">2024-08-25T14:23:12Z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2024-08-23T00:00:00Z</vt:filetime>
  </property>
</Properties>
</file>