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29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1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6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968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4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035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091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18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7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6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94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10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0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4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4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9F010A3-990B-4ADD-9E6C-0E4FB0F3C2D1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827E388-66F7-48DB-8922-1F0BD3B14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074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opedia.org/flask" TargetMode="External"/><Relationship Id="rId3" Type="http://schemas.openxmlformats.org/officeDocument/2006/relationships/hyperlink" Target="https://www.marcus-povey.co.uk/2015/08/20/fixing-firefox-sync-on-debian-jessie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s7000.net.ve/2019/10/08/importando-datos-en-formato-csv-a-sqlite3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F11E4-368A-153B-F89F-9B7693A6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4180" y="3429000"/>
            <a:ext cx="9144000" cy="1641490"/>
          </a:xfrm>
        </p:spPr>
        <p:txBody>
          <a:bodyPr/>
          <a:lstStyle/>
          <a:p>
            <a:r>
              <a:rPr lang="en-US" dirty="0"/>
              <a:t>Flarket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8C9129-6CD3-E506-405C-42B80EC8B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180" y="5070490"/>
            <a:ext cx="9144000" cy="754025"/>
          </a:xfrm>
        </p:spPr>
        <p:txBody>
          <a:bodyPr/>
          <a:lstStyle/>
          <a:p>
            <a:r>
              <a:rPr lang="ru-RU" dirty="0"/>
              <a:t>Автор проекта: Князькин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4684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94516-0C78-0A57-DBB5-27D26A5C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935"/>
            <a:ext cx="12127345" cy="1325563"/>
          </a:xfrm>
        </p:spPr>
        <p:txBody>
          <a:bodyPr>
            <a:normAutofit/>
          </a:bodyPr>
          <a:lstStyle/>
          <a:p>
            <a:r>
              <a:rPr lang="ru-RU" sz="4400" dirty="0"/>
              <a:t>При ошибке вас будет встречать эта страничка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C0762F-AA30-EEA4-D22B-5F433B80453F}"/>
              </a:ext>
            </a:extLst>
          </p:cNvPr>
          <p:cNvSpPr txBox="1">
            <a:spLocks/>
          </p:cNvSpPr>
          <p:nvPr/>
        </p:nvSpPr>
        <p:spPr>
          <a:xfrm>
            <a:off x="975135" y="1209426"/>
            <a:ext cx="4099065" cy="795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4E38F0-6799-F4AD-723C-0E7B61CC17D3}"/>
              </a:ext>
            </a:extLst>
          </p:cNvPr>
          <p:cNvSpPr txBox="1">
            <a:spLocks/>
          </p:cNvSpPr>
          <p:nvPr/>
        </p:nvSpPr>
        <p:spPr>
          <a:xfrm>
            <a:off x="7401120" y="1151526"/>
            <a:ext cx="3956692" cy="7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E18FC9-56D7-15E8-3C87-A7BBA464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88" y="1463498"/>
            <a:ext cx="7336767" cy="37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1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7D461-DC04-BBE7-6AD6-D89DCEF0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10" y="365125"/>
            <a:ext cx="10888579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я использовал при создании сайта?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D5F552-0299-BC2D-B653-32DCCA71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встроенных библиотек:</a:t>
            </a:r>
            <a:endParaRPr lang="en-US" dirty="0"/>
          </a:p>
          <a:p>
            <a:pPr lvl="1"/>
            <a:r>
              <a:rPr lang="en-US" dirty="0" err="1"/>
              <a:t>Os</a:t>
            </a:r>
            <a:endParaRPr lang="en-US" dirty="0"/>
          </a:p>
          <a:p>
            <a:pPr lvl="1"/>
            <a:r>
              <a:rPr lang="en-US" dirty="0" err="1"/>
              <a:t>Shutil</a:t>
            </a:r>
            <a:endParaRPr lang="en-US" dirty="0"/>
          </a:p>
          <a:p>
            <a:r>
              <a:rPr lang="ru-RU" dirty="0"/>
              <a:t>Из пользовательских библиотек </a:t>
            </a:r>
            <a:r>
              <a:rPr lang="en-US" dirty="0"/>
              <a:t>Python</a:t>
            </a:r>
            <a:endParaRPr lang="ru-RU" dirty="0"/>
          </a:p>
          <a:p>
            <a:pPr lvl="1"/>
            <a:r>
              <a:rPr lang="en-US" dirty="0"/>
              <a:t>Flask</a:t>
            </a:r>
          </a:p>
          <a:p>
            <a:pPr lvl="1"/>
            <a:r>
              <a:rPr lang="en-US" dirty="0"/>
              <a:t>Flask-WTF</a:t>
            </a:r>
          </a:p>
          <a:p>
            <a:pPr lvl="1"/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Flask-Login</a:t>
            </a:r>
          </a:p>
          <a:p>
            <a:pPr lvl="1"/>
            <a:r>
              <a:rPr lang="en-US" dirty="0" err="1"/>
              <a:t>SQLAlchemy</a:t>
            </a:r>
            <a:r>
              <a:rPr lang="en-US" dirty="0"/>
              <a:t>-Serializer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7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F18D2-F032-3299-ACAA-44CC7E50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039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48EB1-2E0D-D418-DC62-7482BA00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73" y="349083"/>
            <a:ext cx="10515600" cy="3372686"/>
          </a:xfrm>
        </p:spPr>
        <p:txBody>
          <a:bodyPr>
            <a:normAutofit fontScale="90000"/>
          </a:bodyPr>
          <a:lstStyle/>
          <a:p>
            <a:r>
              <a:rPr lang="ru-RU" sz="8900" dirty="0"/>
              <a:t>Введение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Целью проекта было реализация сайта с помощью фреймворка </a:t>
            </a:r>
            <a:r>
              <a:rPr lang="en-US" dirty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40E25-20BD-CFAA-0C85-A87D0309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0D790-918E-C623-9D5A-411DF094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Регистрация и авторизация пользователя</a:t>
            </a:r>
          </a:p>
          <a:p>
            <a:r>
              <a:rPr lang="ru-RU" dirty="0"/>
              <a:t>Размещение объявлений</a:t>
            </a:r>
          </a:p>
          <a:p>
            <a:r>
              <a:rPr lang="ru-RU" dirty="0"/>
              <a:t>Изменение данные в объявлении</a:t>
            </a:r>
          </a:p>
          <a:p>
            <a:r>
              <a:rPr lang="ru-RU" dirty="0"/>
              <a:t>Изменении данных пользователя</a:t>
            </a:r>
          </a:p>
          <a:p>
            <a:r>
              <a:rPr lang="ru-RU" dirty="0"/>
              <a:t>Хранение данных в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sqlite</a:t>
            </a:r>
            <a:endParaRPr lang="ru-RU" dirty="0"/>
          </a:p>
          <a:p>
            <a:r>
              <a:rPr lang="ru-RU" dirty="0"/>
              <a:t>Работа с фото: их хранение и использование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8528-5879-4DE9-3703-4FDAEB43D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64F085D-5066-A677-69FB-91808482E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6236" y="2184058"/>
            <a:ext cx="2365558" cy="2365558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2B518E-6BDA-C868-CFEC-F4CA9DA8C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882596" y="2271714"/>
            <a:ext cx="4622504" cy="21902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D160BD-0227-7352-7E1B-073283332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85902" y="2528762"/>
            <a:ext cx="4282376" cy="167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CDF5-BEE6-4156-3BC4-F47FF5435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3" y="693530"/>
            <a:ext cx="11839074" cy="728162"/>
          </a:xfrm>
        </p:spPr>
        <p:txBody>
          <a:bodyPr>
            <a:normAutofit/>
          </a:bodyPr>
          <a:lstStyle/>
          <a:p>
            <a:r>
              <a:rPr lang="ru-RU" sz="4000" dirty="0"/>
              <a:t>Как выглядят страницы регистрации и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E1E1E4-9B15-63BA-4B7B-0703912D6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72" r="8972"/>
          <a:stretch/>
        </p:blipFill>
        <p:spPr>
          <a:xfrm>
            <a:off x="6425986" y="1976443"/>
            <a:ext cx="4861711" cy="382394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9DBE5-A006-4D7E-4E86-537810A11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55" r="20423"/>
          <a:stretch/>
        </p:blipFill>
        <p:spPr>
          <a:xfrm>
            <a:off x="736813" y="1976443"/>
            <a:ext cx="4443663" cy="382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6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13AC3-1057-F2AD-2783-E7F54C2B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2313907"/>
          </a:xfrm>
        </p:spPr>
        <p:txBody>
          <a:bodyPr>
            <a:normAutofit/>
          </a:bodyPr>
          <a:lstStyle/>
          <a:p>
            <a:r>
              <a:rPr lang="ru-RU" sz="4800" dirty="0"/>
              <a:t>При разработке проекта я создал шаблоны для каждой странички для более рациональной работы сайта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F11B4-3C58-3950-20C1-8D5FE4A02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89" y="2518611"/>
            <a:ext cx="3513221" cy="4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6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13AC3-1057-F2AD-2783-E7F54C2B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1" y="277227"/>
            <a:ext cx="11245516" cy="930443"/>
          </a:xfrm>
        </p:spPr>
        <p:txBody>
          <a:bodyPr>
            <a:normAutofit/>
          </a:bodyPr>
          <a:lstStyle/>
          <a:p>
            <a:r>
              <a:rPr lang="ru-RU" sz="4000" dirty="0"/>
              <a:t>У записи и профиля можно изменить фотографию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CB8765-C514-1D63-7BED-DB68715E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83" y="1293226"/>
            <a:ext cx="3149132" cy="52875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4BBA05-EE68-38DE-524A-AB177EC16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07670"/>
            <a:ext cx="4221677" cy="52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2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B662A-A8E5-E88E-1401-94EBB5CC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63" y="381166"/>
            <a:ext cx="7975874" cy="1325563"/>
          </a:xfrm>
        </p:spPr>
        <p:txBody>
          <a:bodyPr/>
          <a:lstStyle/>
          <a:p>
            <a:r>
              <a:rPr lang="ru-RU" dirty="0"/>
              <a:t>Иерархия папки </a:t>
            </a:r>
            <a:r>
              <a:rPr lang="en-US" dirty="0"/>
              <a:t>static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E394F07-6117-D158-8286-664281CB7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446" y="1696297"/>
            <a:ext cx="3211629" cy="4379495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C94F8D-DD60-59BD-8609-516D8C07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62" y="1696297"/>
            <a:ext cx="3589792" cy="43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94516-0C78-0A57-DBB5-27D26A5C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16" y="124494"/>
            <a:ext cx="10808368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выглядит страничка пользователя?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C0762F-AA30-EEA4-D22B-5F433B80453F}"/>
              </a:ext>
            </a:extLst>
          </p:cNvPr>
          <p:cNvSpPr txBox="1">
            <a:spLocks/>
          </p:cNvSpPr>
          <p:nvPr/>
        </p:nvSpPr>
        <p:spPr>
          <a:xfrm>
            <a:off x="975135" y="1209426"/>
            <a:ext cx="4099065" cy="795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Своя страничка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C8FFDE-719A-4376-A5E6-77134A847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5" r="14182"/>
          <a:stretch/>
        </p:blipFill>
        <p:spPr>
          <a:xfrm>
            <a:off x="194510" y="2005263"/>
            <a:ext cx="5759387" cy="4289437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A4E38F0-6799-F4AD-723C-0E7B61CC17D3}"/>
              </a:ext>
            </a:extLst>
          </p:cNvPr>
          <p:cNvSpPr txBox="1">
            <a:spLocks/>
          </p:cNvSpPr>
          <p:nvPr/>
        </p:nvSpPr>
        <p:spPr>
          <a:xfrm>
            <a:off x="7401120" y="1151526"/>
            <a:ext cx="3956692" cy="795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Чужая страничка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CCC779-E3DA-C3DC-9AF4-7FD596C0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8" r="14868"/>
          <a:stretch/>
        </p:blipFill>
        <p:spPr>
          <a:xfrm>
            <a:off x="6238103" y="2005263"/>
            <a:ext cx="5759387" cy="42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83812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65</TotalTime>
  <Words>119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Corbel</vt:lpstr>
      <vt:lpstr>Глубина</vt:lpstr>
      <vt:lpstr>Flarket</vt:lpstr>
      <vt:lpstr>Введение  Целью проекта было реализация сайта с помощью фреймворка Flask</vt:lpstr>
      <vt:lpstr>Возможности</vt:lpstr>
      <vt:lpstr>Используемые технологии</vt:lpstr>
      <vt:lpstr>Как выглядят страницы регистрации и авторизации</vt:lpstr>
      <vt:lpstr>При разработке проекта я создал шаблоны для каждой странички для более рациональной работы сайта </vt:lpstr>
      <vt:lpstr>У записи и профиля можно изменить фотографию</vt:lpstr>
      <vt:lpstr>Иерархия папки static</vt:lpstr>
      <vt:lpstr>Как выглядит страничка пользователя?</vt:lpstr>
      <vt:lpstr>При ошибке вас будет встречать эта страничка</vt:lpstr>
      <vt:lpstr>Что я использовал при создании сайта?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Flarket</dc:title>
  <dc:creator>python</dc:creator>
  <cp:lastModifiedBy>Александр Князькин</cp:lastModifiedBy>
  <cp:revision>3</cp:revision>
  <dcterms:created xsi:type="dcterms:W3CDTF">2023-04-26T12:15:09Z</dcterms:created>
  <dcterms:modified xsi:type="dcterms:W3CDTF">2023-04-27T12:04:53Z</dcterms:modified>
</cp:coreProperties>
</file>