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580" autoAdjust="0"/>
  </p:normalViewPr>
  <p:slideViewPr>
    <p:cSldViewPr snapToGrid="0">
      <p:cViewPr varScale="1">
        <p:scale>
          <a:sx n="60" d="100"/>
          <a:sy n="60" d="100"/>
        </p:scale>
        <p:origin x="96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2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25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7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5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6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6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1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2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1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F57BEAD-13A0-4463-88D0-D89B8D48FF6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1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5166974/article/details/9847338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A0F0D-0131-7A9D-6E5E-7F27FA465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8000" dirty="0">
                <a:solidFill>
                  <a:schemeClr val="bg1"/>
                </a:solidFill>
                <a:latin typeface="Arial Black" panose="020B0A04020102020204" pitchFamily="34" charset="0"/>
              </a:rPr>
              <a:t>В поисках бровей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6A7916-71BC-7017-2D4F-AA3981741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962250"/>
            <a:ext cx="9228201" cy="722933"/>
          </a:xfrm>
        </p:spPr>
        <p:txBody>
          <a:bodyPr/>
          <a:lstStyle/>
          <a:p>
            <a:r>
              <a:rPr lang="ru-RU" dirty="0"/>
              <a:t>Автор проекта: Князькин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0623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99716-D40C-F6B6-DBE2-85A52B3A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5" y="396358"/>
            <a:ext cx="10780776" cy="849346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736215-8C2D-28DA-C7CF-E0CAA40E9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520" y="1783080"/>
            <a:ext cx="11338957" cy="1645920"/>
          </a:xfrm>
        </p:spPr>
        <p:txBody>
          <a:bodyPr/>
          <a:lstStyle/>
          <a:p>
            <a:r>
              <a:rPr lang="ru-RU" dirty="0"/>
              <a:t>Целью проекта было реализация игры, в которой реализован функционал игр типов «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Игры преследования-избегания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2410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04EEC-1122-FAF4-3999-526B54D5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034877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Возможности: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41539-F71A-9776-C9B4-E4375B26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69" y="1871827"/>
            <a:ext cx="9226296" cy="4873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Движение и анимация игрока и врагов;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Остановка игра при невозможности движения;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Подсчет очков и жизней;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Умирание игрока;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Запись всех результатов игры;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Графическое оформление игры</a:t>
            </a:r>
          </a:p>
        </p:txBody>
      </p:sp>
    </p:spTree>
    <p:extLst>
      <p:ext uri="{BB962C8B-B14F-4D97-AF65-F5344CB8AC3E}">
        <p14:creationId xmlns:p14="http://schemas.microsoft.com/office/powerpoint/2010/main" val="24473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C36BF-3925-AA75-93FE-3D40563F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077423"/>
          </a:xfrm>
        </p:spPr>
        <p:txBody>
          <a:bodyPr>
            <a:normAutofit/>
          </a:bodyPr>
          <a:lstStyle/>
          <a:p>
            <a:r>
              <a:rPr lang="ru-RU" sz="7200" dirty="0"/>
              <a:t>Используемые технологии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7F3F8C-9F5F-427B-CEC2-42386966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5371" y="2108119"/>
            <a:ext cx="11581258" cy="34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AA1D9-EB17-5564-E1C1-60C8FFAA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331540"/>
            <a:ext cx="11272697" cy="209360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реализации анимации игрока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F3AB2C-EABD-2871-28B3-A9317402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2437178"/>
            <a:ext cx="4899099" cy="43264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8C7671-0720-73FE-793A-14D07C21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2470"/>
            <a:ext cx="4877736" cy="43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F2BA8-45E4-D620-76E2-F24C75CF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223621"/>
            <a:ext cx="10780776" cy="118971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выводится на экран при потери жизни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587C22-A0BC-B0CE-69DF-5B0D73A1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11" y="2413339"/>
            <a:ext cx="3494746" cy="36345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BDAA43-7FCD-B462-CEAE-BCC29726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58" y="2413338"/>
            <a:ext cx="7544931" cy="18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7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5F85-2EEC-A6AA-B86E-97DC1BCB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6459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реализации записи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5CEC8-823E-AA1C-B821-3D18F555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2413339"/>
            <a:ext cx="4019671" cy="43052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2D5697-110E-71A2-1765-84331756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88" y="2413339"/>
            <a:ext cx="6862801" cy="42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AE77D-791E-2D21-7234-0A11AEC9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2007865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я использовал для создания игры?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ABC8E6-2328-786A-7D20-FF526E3B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3019304"/>
            <a:ext cx="11331822" cy="3838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4800" dirty="0"/>
              <a:t>Из пользовательских библиотек </a:t>
            </a:r>
            <a:r>
              <a:rPr lang="en-US" sz="4800" dirty="0"/>
              <a:t>Python: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solidFill>
                  <a:schemeClr val="tx1"/>
                </a:solidFill>
              </a:rPr>
              <a:t>Pygame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4800" dirty="0"/>
              <a:t>Из встроенных библиотек: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</a:rPr>
              <a:t>Sys;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solidFill>
                  <a:schemeClr val="tx1"/>
                </a:solidFill>
              </a:rPr>
              <a:t>Os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</a:rPr>
              <a:t>Random;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solidFill>
                  <a:schemeClr val="tx1"/>
                </a:solidFill>
              </a:rPr>
              <a:t>Datatime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50E2-ECF6-958E-7C78-D973E1C2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49277329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48</TotalTime>
  <Words>103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 Light</vt:lpstr>
      <vt:lpstr>Wingdings</vt:lpstr>
      <vt:lpstr>Метрополия</vt:lpstr>
      <vt:lpstr>В поисках бровей</vt:lpstr>
      <vt:lpstr>Введение</vt:lpstr>
      <vt:lpstr>Возможности:</vt:lpstr>
      <vt:lpstr>Используемые технологии</vt:lpstr>
      <vt:lpstr>Пример реализации анимации игрока</vt:lpstr>
      <vt:lpstr>Что выводится на экран при потери жизни</vt:lpstr>
      <vt:lpstr>Пример реализации записи результатов</vt:lpstr>
      <vt:lpstr>Что я использовал для создания игры?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поисках бровей</dc:title>
  <dc:creator>python</dc:creator>
  <cp:lastModifiedBy>python</cp:lastModifiedBy>
  <cp:revision>1</cp:revision>
  <dcterms:created xsi:type="dcterms:W3CDTF">2023-01-15T18:37:24Z</dcterms:created>
  <dcterms:modified xsi:type="dcterms:W3CDTF">2023-01-15T19:25:50Z</dcterms:modified>
</cp:coreProperties>
</file>