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67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38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2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4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1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22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7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82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5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1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5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08602"/>
          </a:xfrm>
        </p:spPr>
        <p:txBody>
          <a:bodyPr>
            <a:normAutofit/>
          </a:bodyPr>
          <a:lstStyle/>
          <a:p>
            <a:r>
              <a:rPr lang="ru-RU" sz="6000" dirty="0"/>
              <a:t>Создание макета сети в </a:t>
            </a:r>
            <a:r>
              <a:rPr lang="ru-RU" sz="6000" dirty="0" err="1"/>
              <a:t>Cisco</a:t>
            </a:r>
            <a:r>
              <a:rPr lang="ru-RU" sz="6000" dirty="0"/>
              <a:t> </a:t>
            </a:r>
            <a:r>
              <a:rPr lang="ru-RU" sz="6000" dirty="0" err="1"/>
              <a:t>Packet</a:t>
            </a:r>
            <a:r>
              <a:rPr lang="ru-RU" sz="6000" dirty="0"/>
              <a:t> </a:t>
            </a:r>
            <a:r>
              <a:rPr lang="ru-RU" sz="6000" dirty="0" err="1"/>
              <a:t>Tracer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61603"/>
          </a:xfrm>
        </p:spPr>
        <p:txBody>
          <a:bodyPr>
            <a:normAutofit/>
          </a:bodyPr>
          <a:lstStyle/>
          <a:p>
            <a:r>
              <a:rPr lang="ru-RU" dirty="0"/>
              <a:t>Курс: Администрирование компьютерных </a:t>
            </a:r>
            <a:r>
              <a:rPr lang="ru-RU" dirty="0" smtClean="0"/>
              <a:t>сетей</a:t>
            </a:r>
          </a:p>
          <a:p>
            <a:r>
              <a:rPr lang="ru-RU" dirty="0" smtClean="0"/>
              <a:t>Студент: Бояркин </a:t>
            </a:r>
            <a:r>
              <a:rPr lang="ru-RU" dirty="0" err="1" smtClean="0"/>
              <a:t>Н.с</a:t>
            </a:r>
            <a:r>
              <a:rPr lang="ru-RU" dirty="0" smtClean="0"/>
              <a:t>.</a:t>
            </a:r>
          </a:p>
          <a:p>
            <a:r>
              <a:rPr lang="ru-RU" dirty="0" smtClean="0"/>
              <a:t>ГРУППА: 13541/3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85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сервисов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90" y="2588504"/>
            <a:ext cx="3973531" cy="2296453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27" y="2102532"/>
            <a:ext cx="4278454" cy="326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0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50" y="2318854"/>
            <a:ext cx="5374272" cy="239174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26" y="2147696"/>
            <a:ext cx="4124901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Cisco</a:t>
            </a:r>
            <a:r>
              <a:rPr lang="ru-RU" dirty="0"/>
              <a:t> </a:t>
            </a:r>
            <a:r>
              <a:rPr lang="ru-RU" dirty="0" err="1"/>
              <a:t>Packet</a:t>
            </a:r>
            <a:r>
              <a:rPr lang="ru-RU" dirty="0"/>
              <a:t> </a:t>
            </a:r>
            <a:r>
              <a:rPr lang="ru-RU" dirty="0" err="1"/>
              <a:t>Tracer</a:t>
            </a:r>
            <a:r>
              <a:rPr lang="ru-RU" dirty="0"/>
              <a:t> представляет собой удобный инструмент для построения макетов сетей, предоставляя множество инструментов для настройки узлов сети. Большим преимуществом можно считать множество готовых решений, особенно в плане реализации популярных сетевых сервисов.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35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Ознакомиться </a:t>
            </a:r>
            <a:r>
              <a:rPr lang="ru-RU" sz="2400" dirty="0"/>
              <a:t>с </a:t>
            </a:r>
            <a:r>
              <a:rPr lang="en-US" sz="2400" dirty="0"/>
              <a:t>Cisco Packet Tracer.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Построить </a:t>
            </a:r>
            <a:r>
              <a:rPr lang="ru-RU" sz="2400" dirty="0"/>
              <a:t>в </a:t>
            </a:r>
            <a:r>
              <a:rPr lang="en-US" sz="2400" dirty="0"/>
              <a:t>Packet Tracer </a:t>
            </a:r>
            <a:r>
              <a:rPr lang="ru-RU" sz="2400" dirty="0"/>
              <a:t>компьютерную сеть.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Настроить </a:t>
            </a:r>
            <a:r>
              <a:rPr lang="ru-RU" sz="2400" dirty="0"/>
              <a:t>сервисы </a:t>
            </a:r>
            <a:r>
              <a:rPr lang="en-US" sz="2400" dirty="0"/>
              <a:t>DNS, DHCP, TFTP.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Протестировать </a:t>
            </a:r>
            <a:r>
              <a:rPr lang="ru-RU" sz="2400" dirty="0"/>
              <a:t>сеть.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17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компьютерной сети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346" y="1846263"/>
            <a:ext cx="7479633" cy="4022725"/>
          </a:xfrm>
        </p:spPr>
      </p:pic>
    </p:spTree>
    <p:extLst>
      <p:ext uri="{BB962C8B-B14F-4D97-AF65-F5344CB8AC3E}">
        <p14:creationId xmlns:p14="http://schemas.microsoft.com/office/powerpoint/2010/main" val="168837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подсети </a:t>
            </a:r>
            <a:r>
              <a:rPr lang="en-US" dirty="0" smtClean="0"/>
              <a:t>NET_1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19" y="2838038"/>
            <a:ext cx="2506088" cy="2039174"/>
          </a:xfrm>
        </p:spPr>
      </p:pic>
    </p:spTree>
    <p:extLst>
      <p:ext uri="{BB962C8B-B14F-4D97-AF65-F5344CB8AC3E}">
        <p14:creationId xmlns:p14="http://schemas.microsoft.com/office/powerpoint/2010/main" val="310370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роутера 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37" y="1969418"/>
            <a:ext cx="4402329" cy="216304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37" y="1940831"/>
            <a:ext cx="4392801" cy="21916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46" y="4335938"/>
            <a:ext cx="2610905" cy="16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подсети </a:t>
            </a:r>
            <a:r>
              <a:rPr lang="en-US" dirty="0" smtClean="0"/>
              <a:t>NET_</a:t>
            </a:r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470" y="2947620"/>
            <a:ext cx="2439386" cy="1820011"/>
          </a:xfrm>
        </p:spPr>
      </p:pic>
    </p:spTree>
    <p:extLst>
      <p:ext uri="{BB962C8B-B14F-4D97-AF65-F5344CB8AC3E}">
        <p14:creationId xmlns:p14="http://schemas.microsoft.com/office/powerpoint/2010/main" val="297858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роутера 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26" y="1977465"/>
            <a:ext cx="4053480" cy="203113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71" y="2120478"/>
            <a:ext cx="3868554" cy="18881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26" y="4248706"/>
            <a:ext cx="3634757" cy="183708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05" y="4248706"/>
            <a:ext cx="2649021" cy="175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1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подсети </a:t>
            </a:r>
            <a:r>
              <a:rPr lang="en-US" dirty="0" smtClean="0"/>
              <a:t>NET_3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334" y="2673182"/>
            <a:ext cx="2401271" cy="203917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21" y="2797057"/>
            <a:ext cx="2020117" cy="17914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44" y="2787528"/>
            <a:ext cx="2467973" cy="181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3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NET_4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21" y="2747514"/>
            <a:ext cx="2525146" cy="182001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51" y="2747514"/>
            <a:ext cx="2420328" cy="20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9142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111</Words>
  <Application>Microsoft Office PowerPoint</Application>
  <PresentationFormat>Широкоэкранный</PresentationFormat>
  <Paragraphs>20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Ретро</vt:lpstr>
      <vt:lpstr>Создание макета сети в Cisco Packet Tracer</vt:lpstr>
      <vt:lpstr>Цель работы</vt:lpstr>
      <vt:lpstr>Схема компьютерной сети</vt:lpstr>
      <vt:lpstr>Настройка подсети NET_1</vt:lpstr>
      <vt:lpstr>Настройка роутера 1</vt:lpstr>
      <vt:lpstr>Настройка подсети NET_2</vt:lpstr>
      <vt:lpstr>Настройка роутера 2</vt:lpstr>
      <vt:lpstr>Настройка подсети NET_3</vt:lpstr>
      <vt:lpstr>Настройка NET_4</vt:lpstr>
      <vt:lpstr>Настройка сервисов</vt:lpstr>
      <vt:lpstr>Тестирование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Виртуальное макетирование компьютерных сетей</dc:title>
  <dc:creator>Пользователь Windows</dc:creator>
  <cp:lastModifiedBy>Пользователь Windows</cp:lastModifiedBy>
  <cp:revision>28</cp:revision>
  <dcterms:created xsi:type="dcterms:W3CDTF">2018-05-13T01:00:16Z</dcterms:created>
  <dcterms:modified xsi:type="dcterms:W3CDTF">2018-06-08T01:55:37Z</dcterms:modified>
</cp:coreProperties>
</file>