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лассификация риск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Классификация рисков</a:t>
            </a:r>
          </a:p>
        </p:txBody>
      </p:sp>
      <p:sp>
        <p:nvSpPr>
          <p:cNvPr id="120" name="Ерниязов Тимур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Ерниязов Тимур</a:t>
            </a:r>
          </a:p>
          <a:p>
            <a:pPr defTabSz="537463">
              <a:defRPr sz="3404"/>
            </a:pPr>
            <a:r>
              <a:t>3540901/81501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Что такое риск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риски?</a:t>
            </a:r>
          </a:p>
        </p:txBody>
      </p:sp>
      <p:sp>
        <p:nvSpPr>
          <p:cNvPr id="123" name="Риск — это возможность возникновения неблагоприятной ситуации или неудачного исход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Риск — это возможность возникновения неблагоприятной ситуации или неудачного исхода.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Риски в программных проектах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Риски в программных проектах:</a:t>
            </a:r>
          </a:p>
        </p:txBody>
      </p:sp>
      <p:sp>
        <p:nvSpPr>
          <p:cNvPr id="126" name="Бюджет  Превышение бюдже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Бюджет </a:t>
            </a:r>
            <a:br/>
            <a:r>
              <a:t>Превышение бюджета </a:t>
            </a:r>
          </a:p>
          <a:p>
            <a:pPr/>
            <a:r>
              <a:t>Сроки </a:t>
            </a:r>
            <a:br/>
            <a:r>
              <a:t>Превышение сроков </a:t>
            </a:r>
          </a:p>
          <a:p>
            <a:pPr/>
            <a:r>
              <a:t>Функциональность </a:t>
            </a:r>
            <a:br/>
            <a:r>
              <a:t>Низкая надежность </a:t>
            </a:r>
            <a:br/>
            <a:r>
              <a:t>Некорректное функционирование </a:t>
            </a:r>
            <a:br/>
            <a:r>
              <a:t>Низкое качество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Управление риск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Управление риском</a:t>
            </a:r>
          </a:p>
        </p:txBody>
      </p:sp>
      <p:sp>
        <p:nvSpPr>
          <p:cNvPr id="129" name="Идентификация риск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Идентификация риска </a:t>
            </a:r>
          </a:p>
          <a:p>
            <a:pPr/>
            <a:r>
              <a:t>Анализ риска </a:t>
            </a:r>
          </a:p>
          <a:p>
            <a:pPr/>
            <a:r>
              <a:t>Ранжирование риска </a:t>
            </a:r>
          </a:p>
          <a:p>
            <a:pPr/>
            <a:r>
              <a:t>Планирование управления риском </a:t>
            </a:r>
          </a:p>
          <a:p>
            <a:pPr/>
            <a:r>
              <a:t>Разрешение риска</a:t>
            </a:r>
          </a:p>
          <a:p>
            <a:pPr/>
            <a:r>
              <a:t>Наблюдение за риском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Идентификация ри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Идентификация рисков</a:t>
            </a:r>
          </a:p>
        </p:txBody>
      </p:sp>
      <p:sp>
        <p:nvSpPr>
          <p:cNvPr id="132" name="Формирование списка элементов риска данного проек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Формирование списка элементов риска данного проекта </a:t>
            </a:r>
          </a:p>
          <a:p>
            <a:pPr marL="0" indent="0">
              <a:buSzTx/>
              <a:buNone/>
            </a:pPr>
            <a:r>
              <a:t>Три категории рисков: </a:t>
            </a:r>
          </a:p>
          <a:p>
            <a:pPr/>
            <a:r>
              <a:t>Проектные риски </a:t>
            </a:r>
          </a:p>
          <a:p>
            <a:pPr/>
            <a:r>
              <a:t>Технические риски </a:t>
            </a:r>
          </a:p>
          <a:p>
            <a:pPr/>
            <a:r>
              <a:t>Коммерческие риски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оектные рис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Проектные риски</a:t>
            </a:r>
          </a:p>
        </p:txBody>
      </p:sp>
      <p:sp>
        <p:nvSpPr>
          <p:cNvPr id="135" name="Выбор бюджета, плана, человеческих ресурсов проек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Выбор бюджета, плана, человеческих ресурсов проекта </a:t>
            </a:r>
          </a:p>
          <a:p>
            <a:pPr/>
            <a:r>
              <a:t>Формирование требований к продукту </a:t>
            </a:r>
          </a:p>
          <a:p>
            <a:pPr/>
            <a:r>
              <a:t>Сложность, размер и структура программного проекта</a:t>
            </a:r>
          </a:p>
          <a:p>
            <a:pPr/>
            <a:r>
              <a:t>Методика взаимодействия с заказчиком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Технические рис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Технические риски</a:t>
            </a:r>
          </a:p>
        </p:txBody>
      </p:sp>
      <p:sp>
        <p:nvSpPr>
          <p:cNvPr id="138" name="Трудности этапов проектирования, реализации, тестирования и сопровожде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этапов проектирования, реализации, тестирования и сопровождения</a:t>
            </a:r>
          </a:p>
          <a:p>
            <a:pPr/>
            <a:r>
              <a:t>Неполнота или неточность спецификаций </a:t>
            </a:r>
          </a:p>
          <a:p>
            <a:pPr/>
            <a:r>
              <a:t>Сомнительность принятых технических решений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Коммерческие рис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Коммерческие риски</a:t>
            </a:r>
          </a:p>
        </p:txBody>
      </p:sp>
      <p:sp>
        <p:nvSpPr>
          <p:cNvPr id="141" name="Продукт не требуется на рынк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Продукт не требуется на рынке </a:t>
            </a:r>
          </a:p>
          <a:p>
            <a:pPr/>
            <a:r>
              <a:t>Продукт слишком устарел </a:t>
            </a:r>
          </a:p>
          <a:p>
            <a:pPr/>
            <a:r>
              <a:t>Продукт слишком новаторский </a:t>
            </a:r>
          </a:p>
          <a:p>
            <a:pPr/>
            <a:r>
              <a:t>Возможность прекращения финансирования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