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7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4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1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7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2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08602"/>
          </a:xfrm>
        </p:spPr>
        <p:txBody>
          <a:bodyPr>
            <a:normAutofit/>
          </a:bodyPr>
          <a:lstStyle/>
          <a:p>
            <a:r>
              <a:rPr lang="ru-RU" sz="6000" dirty="0"/>
              <a:t>Виртуальное макетирование компьютерных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61603"/>
          </a:xfrm>
        </p:spPr>
        <p:txBody>
          <a:bodyPr>
            <a:normAutofit/>
          </a:bodyPr>
          <a:lstStyle/>
          <a:p>
            <a:r>
              <a:rPr lang="ru-RU" dirty="0"/>
              <a:t>Курс: Администрирование компьютерных </a:t>
            </a:r>
            <a:r>
              <a:rPr lang="ru-RU" dirty="0" smtClean="0"/>
              <a:t>сетей</a:t>
            </a:r>
          </a:p>
          <a:p>
            <a:r>
              <a:rPr lang="ru-RU" dirty="0" smtClean="0"/>
              <a:t>Студент: Бояркин </a:t>
            </a:r>
            <a:r>
              <a:rPr lang="ru-RU" dirty="0" err="1" smtClean="0"/>
              <a:t>Н.с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ГРУППА: 13541/3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5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Windows XP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684" y="2156523"/>
            <a:ext cx="2881592" cy="3255265"/>
          </a:xfrm>
        </p:spPr>
      </p:pic>
    </p:spTree>
    <p:extLst>
      <p:ext uri="{BB962C8B-B14F-4D97-AF65-F5344CB8AC3E}">
        <p14:creationId xmlns:p14="http://schemas.microsoft.com/office/powerpoint/2010/main" val="321884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Windows </a:t>
            </a:r>
            <a:r>
              <a:rPr lang="en-US" dirty="0" smtClean="0"/>
              <a:t>XP</a:t>
            </a:r>
            <a:r>
              <a:rPr lang="en-US" dirty="0"/>
              <a:t>: </a:t>
            </a:r>
            <a:r>
              <a:rPr lang="ru-RU" dirty="0"/>
              <a:t>Результат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49" y="2745997"/>
            <a:ext cx="5519907" cy="2362334"/>
          </a:xfrm>
        </p:spPr>
      </p:pic>
    </p:spTree>
    <p:extLst>
      <p:ext uri="{BB962C8B-B14F-4D97-AF65-F5344CB8AC3E}">
        <p14:creationId xmlns:p14="http://schemas.microsoft.com/office/powerpoint/2010/main" val="348362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Linux Ubuntu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33" y="2938334"/>
            <a:ext cx="5087060" cy="1838582"/>
          </a:xfrm>
        </p:spPr>
      </p:pic>
    </p:spTree>
    <p:extLst>
      <p:ext uri="{BB962C8B-B14F-4D97-AF65-F5344CB8AC3E}">
        <p14:creationId xmlns:p14="http://schemas.microsoft.com/office/powerpoint/2010/main" val="2168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Linux </a:t>
            </a:r>
            <a:r>
              <a:rPr lang="en-US" dirty="0" smtClean="0"/>
              <a:t>Ubuntu: </a:t>
            </a:r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00" y="1946684"/>
            <a:ext cx="6109959" cy="3913512"/>
          </a:xfrm>
        </p:spPr>
      </p:pic>
    </p:spTree>
    <p:extLst>
      <p:ext uri="{BB962C8B-B14F-4D97-AF65-F5344CB8AC3E}">
        <p14:creationId xmlns:p14="http://schemas.microsoft.com/office/powerpoint/2010/main" val="43124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FreeBSD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12" y="2616738"/>
            <a:ext cx="8224104" cy="1797000"/>
          </a:xfrm>
        </p:spPr>
      </p:pic>
    </p:spTree>
    <p:extLst>
      <p:ext uri="{BB962C8B-B14F-4D97-AF65-F5344CB8AC3E}">
        <p14:creationId xmlns:p14="http://schemas.microsoft.com/office/powerpoint/2010/main" val="163565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 smtClean="0"/>
              <a:t>FreeBSD: </a:t>
            </a:r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37" y="2147697"/>
            <a:ext cx="7813085" cy="3171649"/>
          </a:xfrm>
        </p:spPr>
      </p:pic>
    </p:spTree>
    <p:extLst>
      <p:ext uri="{BB962C8B-B14F-4D97-AF65-F5344CB8AC3E}">
        <p14:creationId xmlns:p14="http://schemas.microsoft.com/office/powerpoint/2010/main" val="315992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NetBSD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19" y="2716340"/>
            <a:ext cx="6306722" cy="2207353"/>
          </a:xfrm>
        </p:spPr>
      </p:pic>
    </p:spTree>
    <p:extLst>
      <p:ext uri="{BB962C8B-B14F-4D97-AF65-F5344CB8AC3E}">
        <p14:creationId xmlns:p14="http://schemas.microsoft.com/office/powerpoint/2010/main" val="141082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NetBSD</a:t>
            </a:r>
            <a:r>
              <a:rPr lang="en-US" dirty="0" smtClean="0"/>
              <a:t>: </a:t>
            </a:r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95" y="1995228"/>
            <a:ext cx="6525536" cy="3724795"/>
          </a:xfrm>
        </p:spPr>
      </p:pic>
    </p:spTree>
    <p:extLst>
      <p:ext uri="{BB962C8B-B14F-4D97-AF65-F5344CB8AC3E}">
        <p14:creationId xmlns:p14="http://schemas.microsoft.com/office/powerpoint/2010/main" val="311482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данной работе была рассмотрена эмуляция корпоративной компьютерной сети (ККС), которая содержит три основных и один вспомогательный сегмент сети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Моделирование ККС произведено при помощи средств виртуализации </a:t>
            </a:r>
            <a:r>
              <a:rPr lang="ru-RU" dirty="0" err="1"/>
              <a:t>VMWare</a:t>
            </a:r>
            <a:r>
              <a:rPr lang="ru-RU" dirty="0"/>
              <a:t>. Количество сегментов сети ограничивается 20, что вполне достаточно для виртуализации небольших компьютерных сетей, однако, для больших стоит использовать специализированные средства виртуализации.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232435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sz="2400" dirty="0" smtClean="0"/>
              <a:t>Изучить </a:t>
            </a:r>
            <a:r>
              <a:rPr lang="ru-RU" sz="2400" dirty="0"/>
              <a:t>технологию виртуального макетирования компьютерных сетей в среде </a:t>
            </a:r>
            <a:r>
              <a:rPr lang="ru-RU" sz="2400" dirty="0" err="1"/>
              <a:t>VMware</a:t>
            </a:r>
            <a:r>
              <a:rPr lang="ru-RU" sz="2400" dirty="0"/>
              <a:t> </a:t>
            </a:r>
            <a:r>
              <a:rPr lang="ru-RU" sz="2400" dirty="0" err="1" smtClean="0"/>
              <a:t>Workstation</a:t>
            </a:r>
            <a:r>
              <a:rPr lang="ru-RU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Разработать </a:t>
            </a:r>
            <a:r>
              <a:rPr lang="ru-RU" sz="2400" dirty="0"/>
              <a:t>и настроить полунатуральный эмулятор компьютерной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7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sz="2400" dirty="0" smtClean="0"/>
              <a:t>Архитектурное </a:t>
            </a:r>
            <a:r>
              <a:rPr lang="ru-RU" sz="2400" dirty="0"/>
              <a:t>проектирование.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Виртуальное </a:t>
            </a:r>
            <a:r>
              <a:rPr lang="ru-RU" sz="2400" dirty="0"/>
              <a:t>макетирование сетевой конфигурации.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Виртуальное </a:t>
            </a:r>
            <a:r>
              <a:rPr lang="ru-RU" sz="2400" dirty="0"/>
              <a:t>макетирование хостов.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Настройка </a:t>
            </a:r>
            <a:r>
              <a:rPr lang="en-US" sz="2400" dirty="0"/>
              <a:t>TCP/IP-</a:t>
            </a:r>
            <a:r>
              <a:rPr lang="ru-RU" sz="2400" dirty="0"/>
              <a:t>сети.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Тестирование </a:t>
            </a:r>
            <a:r>
              <a:rPr lang="en-US" sz="2400" dirty="0"/>
              <a:t>TCP/IP-</a:t>
            </a:r>
            <a:r>
              <a:rPr lang="ru-RU" sz="2400" dirty="0"/>
              <a:t>сети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998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 разрабатываемой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785" y="1846263"/>
            <a:ext cx="52847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ККС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06" y="1919017"/>
            <a:ext cx="6011114" cy="3877216"/>
          </a:xfrm>
        </p:spPr>
      </p:pic>
    </p:spTree>
    <p:extLst>
      <p:ext uri="{BB962C8B-B14F-4D97-AF65-F5344CB8AC3E}">
        <p14:creationId xmlns:p14="http://schemas.microsoft.com/office/powerpoint/2010/main" val="96027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Сведения о виртуальных системах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407472"/>
              </p:ext>
            </p:extLst>
          </p:nvPr>
        </p:nvGraphicFramePr>
        <p:xfrm>
          <a:off x="1097280" y="2822209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39720873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7864526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90168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Версия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RAM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4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 98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</a:t>
                      </a:r>
                      <a:r>
                        <a:rPr lang="en-US" baseline="0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 Mb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42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 XP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Professional SP3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Gb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07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Linux Ubuntu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18.04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Gb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7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FreeBSD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 Mb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43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NetBSD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7.1.2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 Mb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304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15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сегментов 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39" y="2884583"/>
            <a:ext cx="5601482" cy="93358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61" y="4754372"/>
            <a:ext cx="439163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Windows 98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61" y="2726569"/>
            <a:ext cx="3077004" cy="160995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90" y="2726569"/>
            <a:ext cx="298174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Windows </a:t>
            </a:r>
            <a:r>
              <a:rPr lang="en-US" dirty="0" smtClean="0"/>
              <a:t>98: </a:t>
            </a:r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54" y="2132903"/>
            <a:ext cx="6908417" cy="3449444"/>
          </a:xfrm>
        </p:spPr>
      </p:pic>
    </p:spTree>
    <p:extLst>
      <p:ext uri="{BB962C8B-B14F-4D97-AF65-F5344CB8AC3E}">
        <p14:creationId xmlns:p14="http://schemas.microsoft.com/office/powerpoint/2010/main" val="345163049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</TotalTime>
  <Words>199</Words>
  <Application>Microsoft Office PowerPoint</Application>
  <PresentationFormat>Широкоэкранный</PresentationFormat>
  <Paragraphs>48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Ретро</vt:lpstr>
      <vt:lpstr>Виртуальное макетирование компьютерных сетей</vt:lpstr>
      <vt:lpstr>Цель работы</vt:lpstr>
      <vt:lpstr>Программа работы</vt:lpstr>
      <vt:lpstr>Макет разрабатываемой системы</vt:lpstr>
      <vt:lpstr>Архитектура ККС</vt:lpstr>
      <vt:lpstr>Сведения о виртуальных системах</vt:lpstr>
      <vt:lpstr>Конфигурация сегментов сети</vt:lpstr>
      <vt:lpstr>Настройка Windows 98</vt:lpstr>
      <vt:lpstr>Настройка Windows 98: Результат</vt:lpstr>
      <vt:lpstr>Настройка Windows XP</vt:lpstr>
      <vt:lpstr>Настройка Windows XP: Результат</vt:lpstr>
      <vt:lpstr>Настройка Linux Ubuntu</vt:lpstr>
      <vt:lpstr>Настройка Linux Ubuntu: Результат</vt:lpstr>
      <vt:lpstr>Настройка FreeBSD</vt:lpstr>
      <vt:lpstr>Настройка FreeBSD: Результат</vt:lpstr>
      <vt:lpstr>Настройка NetBSD</vt:lpstr>
      <vt:lpstr>Настройка NetBSD: Результат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Виртуальное макетирование компьютерных сетей</dc:title>
  <dc:creator>Пользователь Windows</dc:creator>
  <cp:lastModifiedBy>Пользователь Windows</cp:lastModifiedBy>
  <cp:revision>8</cp:revision>
  <dcterms:created xsi:type="dcterms:W3CDTF">2018-05-13T01:00:16Z</dcterms:created>
  <dcterms:modified xsi:type="dcterms:W3CDTF">2018-05-14T04:32:14Z</dcterms:modified>
</cp:coreProperties>
</file>