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6" r:id="rId4"/>
    <p:sldId id="267" r:id="rId5"/>
    <p:sldId id="268" r:id="rId6"/>
    <p:sldId id="258" r:id="rId7"/>
    <p:sldId id="269" r:id="rId8"/>
    <p:sldId id="259" r:id="rId9"/>
    <p:sldId id="261" r:id="rId10"/>
    <p:sldId id="260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3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4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1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71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16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DB1D20-B177-4F15-9FB1-D509DE550EF6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6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romium.org/chromium-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Chrome / Chromium 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Бояркин </a:t>
            </a:r>
            <a:r>
              <a:rPr lang="ru-RU" dirty="0" err="1" smtClean="0"/>
              <a:t>Н.с</a:t>
            </a:r>
            <a:r>
              <a:rPr lang="ru-RU" dirty="0" smtClean="0"/>
              <a:t>.</a:t>
            </a:r>
          </a:p>
          <a:p>
            <a:pPr algn="r"/>
            <a:r>
              <a:rPr lang="ru-RU" dirty="0" smtClean="0"/>
              <a:t>13541/3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83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 OS</a:t>
            </a:r>
            <a:r>
              <a:rPr lang="ru-RU" dirty="0"/>
              <a:t>: </a:t>
            </a:r>
            <a:r>
              <a:rPr lang="ru-RU" dirty="0" smtClean="0"/>
              <a:t>Прошивка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 smtClean="0"/>
              <a:t>Recovery Firmware – </a:t>
            </a:r>
            <a:r>
              <a:rPr lang="ru-RU" dirty="0" smtClean="0"/>
              <a:t>программа </a:t>
            </a:r>
            <a:r>
              <a:rPr lang="ru-RU" dirty="0"/>
              <a:t>восстановления может переустановить </a:t>
            </a:r>
            <a:r>
              <a:rPr lang="ru-RU" dirty="0" err="1"/>
              <a:t>Chromium</a:t>
            </a:r>
            <a:r>
              <a:rPr lang="ru-RU" dirty="0"/>
              <a:t> OS в случае, если система стала поврежденной или скомпрометированной.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Verified Boot – </a:t>
            </a:r>
            <a:r>
              <a:rPr lang="ru-RU" dirty="0" smtClean="0"/>
              <a:t>каждый </a:t>
            </a:r>
            <a:r>
              <a:rPr lang="ru-RU" dirty="0"/>
              <a:t>раз, когда система загружается, </a:t>
            </a:r>
            <a:r>
              <a:rPr lang="ru-RU" dirty="0" err="1"/>
              <a:t>Chromium</a:t>
            </a:r>
            <a:r>
              <a:rPr lang="ru-RU" dirty="0"/>
              <a:t> OS проверяет, что прошивка, ядро и системный образ не были изменены или повреждены.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Fast Boot</a:t>
            </a:r>
            <a:r>
              <a:rPr lang="ru-RU" dirty="0" smtClean="0"/>
              <a:t> – улучшена загрузочная производительность путем отсутствие проверок устаревших аппаратных компонентов (таких как гибкие диски и др.).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49" y="1941919"/>
            <a:ext cx="7624274" cy="15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6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 OS</a:t>
            </a:r>
            <a:r>
              <a:rPr lang="ru-RU" dirty="0"/>
              <a:t>: </a:t>
            </a:r>
            <a:r>
              <a:rPr lang="ru-RU" dirty="0" smtClean="0"/>
              <a:t>Системные и пользовательские </a:t>
            </a:r>
            <a:r>
              <a:rPr lang="ru-RU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 этом уровне располагается ядро </a:t>
            </a:r>
            <a:r>
              <a:rPr lang="en-US" dirty="0" smtClean="0"/>
              <a:t>Linux</a:t>
            </a:r>
            <a:r>
              <a:rPr lang="ru-RU" dirty="0" smtClean="0"/>
              <a:t>, драйверы, демоны, системные и графические библиотеки и др.</a:t>
            </a:r>
          </a:p>
          <a:p>
            <a:pPr marL="0" indent="0">
              <a:buNone/>
            </a:pPr>
            <a:r>
              <a:rPr lang="ru-RU" dirty="0" smtClean="0"/>
              <a:t>В пользовательском режиме был упрощен процесс инициализации с запуском только критически важных сервисов.</a:t>
            </a:r>
            <a:r>
              <a:rPr lang="en-US" dirty="0" smtClean="0"/>
              <a:t> </a:t>
            </a:r>
            <a:r>
              <a:rPr lang="ru-RU" dirty="0" smtClean="0"/>
              <a:t>Кроме того, пользовательские приложения управляются системой </a:t>
            </a:r>
            <a:r>
              <a:rPr lang="en-US" dirty="0" err="1" smtClean="0"/>
              <a:t>Upstat</a:t>
            </a:r>
            <a:r>
              <a:rPr lang="en-US" dirty="0" smtClean="0"/>
              <a:t>, </a:t>
            </a:r>
            <a:r>
              <a:rPr lang="ru-RU" dirty="0" smtClean="0"/>
              <a:t>которая также позволяет ускорить загрузку за счет более эффективного управления.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41" y="1942448"/>
            <a:ext cx="8817512" cy="12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 OS</a:t>
            </a:r>
            <a:r>
              <a:rPr lang="ru-RU" dirty="0" smtClean="0"/>
              <a:t>: </a:t>
            </a:r>
            <a:r>
              <a:rPr lang="ru-RU" dirty="0"/>
              <a:t>Веб-браузер и оконный менеджер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Оконный менеджер координирует взаимодействие клиентских окон. Принцип работы схож с другими менеджерами </a:t>
            </a:r>
            <a:r>
              <a:rPr lang="en-US" dirty="0"/>
              <a:t>X </a:t>
            </a:r>
            <a:r>
              <a:rPr lang="ru-RU" dirty="0" smtClean="0"/>
              <a:t>окон</a:t>
            </a:r>
            <a:r>
              <a:rPr lang="en-US" dirty="0" smtClean="0"/>
              <a:t>.</a:t>
            </a:r>
            <a:r>
              <a:rPr lang="ru-RU" dirty="0" smtClean="0"/>
              <a:t> Используется расширение </a:t>
            </a:r>
            <a:r>
              <a:rPr lang="en-US" dirty="0" err="1" smtClean="0"/>
              <a:t>Xcomposite</a:t>
            </a:r>
            <a:r>
              <a:rPr lang="en-US" dirty="0" smtClean="0"/>
              <a:t> </a:t>
            </a:r>
            <a:r>
              <a:rPr lang="ru-RU" dirty="0" smtClean="0"/>
              <a:t>для преобразования окон в растровые изображения, что позволяет их преобразовывать и сливать между собой. Отображение окон производится через </a:t>
            </a:r>
            <a:r>
              <a:rPr lang="en-US" dirty="0" smtClean="0"/>
              <a:t>OpenGL </a:t>
            </a:r>
            <a:r>
              <a:rPr lang="ru-RU" dirty="0" smtClean="0"/>
              <a:t>или </a:t>
            </a:r>
            <a:r>
              <a:rPr lang="en-US" dirty="0" smtClean="0"/>
              <a:t>OpenGL | ES.</a:t>
            </a:r>
            <a:endParaRPr lang="ru-RU" dirty="0" smtClean="0"/>
          </a:p>
          <a:p>
            <a:r>
              <a:rPr lang="ru-RU" dirty="0" smtClean="0"/>
              <a:t>Подразумевается, что большая часть пользовательских действий производится через веб-браузер </a:t>
            </a:r>
            <a:r>
              <a:rPr lang="en-US" dirty="0" smtClean="0"/>
              <a:t>Chromium. </a:t>
            </a:r>
            <a:r>
              <a:rPr lang="ru-RU" dirty="0" smtClean="0"/>
              <a:t>Для этого в ОС было добавлено множество оптимизаций, направленных непосредственно на работу с сетью и конкретно с браузером </a:t>
            </a:r>
            <a:r>
              <a:rPr lang="en-US" dirty="0" smtClean="0"/>
              <a:t>Chromium.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86" y="1907280"/>
            <a:ext cx="5412398" cy="15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2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700" dirty="0" smtClean="0"/>
              <a:t>Преимущества и недостатки </a:t>
            </a:r>
            <a:r>
              <a:rPr lang="en-US" sz="4700" dirty="0" smtClean="0"/>
              <a:t>Chrome OS</a:t>
            </a:r>
            <a:endParaRPr lang="ru-RU" sz="4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u="sng" dirty="0" smtClean="0"/>
              <a:t>Преимущества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Быстрая загрузка.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Тесная интеграция с интернет-сервисами.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 </a:t>
            </a:r>
            <a:r>
              <a:rPr lang="ru-RU" smtClean="0"/>
              <a:t>Поддержка </a:t>
            </a:r>
            <a:r>
              <a:rPr lang="en-US" dirty="0" smtClean="0"/>
              <a:t>Android</a:t>
            </a:r>
            <a:r>
              <a:rPr lang="ru-RU" dirty="0" smtClean="0"/>
              <a:t> приложений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 smtClean="0"/>
              <a:t>Интуитивно понятный интерфейс и простота использования.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Синхронизация с аккаунтом </a:t>
            </a:r>
            <a:r>
              <a:rPr lang="en-US" dirty="0" smtClean="0"/>
              <a:t>Google, </a:t>
            </a:r>
            <a:r>
              <a:rPr lang="ru-RU" dirty="0" smtClean="0"/>
              <a:t>облачные вычисления.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u="sng" dirty="0" smtClean="0"/>
              <a:t>Недостатки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Большинство приложений работает из браузера, что сказывается на эффективности их  выполнения.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Для многих функций требуется стабильное подключение к интернету.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Плохо </a:t>
            </a:r>
            <a:r>
              <a:rPr lang="ru-RU" dirty="0" err="1" smtClean="0"/>
              <a:t>кастомизируется</a:t>
            </a:r>
            <a:r>
              <a:rPr lang="ru-RU" dirty="0" smtClean="0"/>
              <a:t> и настраивается ввиду направленности на неопытных пользователей.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48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https://os-chrome.ru</a:t>
            </a:r>
            <a:r>
              <a:rPr lang="en-US" dirty="0" smtClean="0">
                <a:hlinkClick r:id="rId2"/>
              </a:rPr>
              <a:t>/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https://my-chrome.ru/google-chrome-os/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www.chromium.org/chromium-os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1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OS: </a:t>
            </a:r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2050" name="Picture 2" descr="Chromium OS (updated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92" y="1916603"/>
            <a:ext cx="6818556" cy="38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2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OS</a:t>
            </a:r>
            <a:r>
              <a:rPr lang="ru-RU" dirty="0" smtClean="0"/>
              <a:t>: 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Chrome </a:t>
            </a:r>
            <a:r>
              <a:rPr lang="en-US" b="1" dirty="0" smtClean="0"/>
              <a:t>OS</a:t>
            </a:r>
            <a:r>
              <a:rPr lang="ru-RU" b="1" dirty="0" smtClean="0"/>
              <a:t> </a:t>
            </a:r>
            <a:r>
              <a:rPr lang="ru-RU" dirty="0" smtClean="0"/>
              <a:t>– операционная система от компании </a:t>
            </a:r>
            <a:r>
              <a:rPr lang="en-US" dirty="0" smtClean="0"/>
              <a:t>Google, </a:t>
            </a:r>
            <a:r>
              <a:rPr lang="ru-RU" dirty="0" smtClean="0"/>
              <a:t>использующая веб-браузер </a:t>
            </a:r>
            <a:r>
              <a:rPr lang="en-US" dirty="0" smtClean="0"/>
              <a:t>Google Chrome</a:t>
            </a:r>
            <a:r>
              <a:rPr lang="ru-RU" dirty="0" smtClean="0"/>
              <a:t> для решения большинства прикладных задач</a:t>
            </a:r>
            <a:r>
              <a:rPr lang="en-US" dirty="0" smtClean="0"/>
              <a:t>, </a:t>
            </a:r>
            <a:r>
              <a:rPr lang="ru-RU" dirty="0" smtClean="0"/>
              <a:t>работающего в новой, специальной оконной системе.</a:t>
            </a:r>
            <a:endParaRPr lang="ru-RU" dirty="0"/>
          </a:p>
          <a:p>
            <a:r>
              <a:rPr lang="ru-RU" dirty="0" smtClean="0"/>
              <a:t>Главная особенность – доминирование веб-приложений </a:t>
            </a:r>
            <a:r>
              <a:rPr lang="ru-RU" dirty="0"/>
              <a:t>над обычными функциями </a:t>
            </a:r>
            <a:r>
              <a:rPr lang="ru-RU" dirty="0" smtClean="0"/>
              <a:t>ОС. </a:t>
            </a:r>
            <a:r>
              <a:rPr lang="ru-RU" dirty="0"/>
              <a:t>Стратегия создания нового продукта подразумевает архитектуру, нетребовательную к аппаратным ресурсам персонального компьютера, используемого для входа </a:t>
            </a:r>
            <a:r>
              <a:rPr lang="ru-RU" dirty="0" smtClean="0"/>
              <a:t>в </a:t>
            </a:r>
            <a:r>
              <a:rPr lang="ru-RU" dirty="0"/>
              <a:t>сеть Интернет</a:t>
            </a:r>
            <a:r>
              <a:rPr lang="ru-RU" dirty="0" smtClean="0"/>
              <a:t>.</a:t>
            </a:r>
          </a:p>
          <a:p>
            <a:r>
              <a:rPr lang="en-US" dirty="0" smtClean="0"/>
              <a:t>Chrome OS </a:t>
            </a:r>
            <a:r>
              <a:rPr lang="ru-RU" dirty="0" smtClean="0"/>
              <a:t>является предустановленной для следующих аппаратных устройств: </a:t>
            </a:r>
            <a:r>
              <a:rPr lang="en-US" dirty="0" err="1" smtClean="0"/>
              <a:t>chromebooks</a:t>
            </a:r>
            <a:r>
              <a:rPr lang="en-US" dirty="0" smtClean="0"/>
              <a:t>, </a:t>
            </a:r>
            <a:r>
              <a:rPr lang="en-US" dirty="0" err="1" smtClean="0"/>
              <a:t>chromeboxes</a:t>
            </a:r>
            <a:r>
              <a:rPr lang="en-US" dirty="0" smtClean="0"/>
              <a:t>, </a:t>
            </a:r>
            <a:r>
              <a:rPr lang="en-US" dirty="0" err="1" smtClean="0"/>
              <a:t>chromebits</a:t>
            </a:r>
            <a:r>
              <a:rPr lang="en-US" dirty="0" smtClean="0"/>
              <a:t>, </a:t>
            </a:r>
            <a:r>
              <a:rPr lang="en-US" dirty="0" err="1" smtClean="0"/>
              <a:t>chromebase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OS</a:t>
            </a:r>
            <a:r>
              <a:rPr lang="ru-RU" dirty="0"/>
              <a:t>: </a:t>
            </a:r>
            <a:r>
              <a:rPr lang="ru-RU" dirty="0" smtClean="0"/>
              <a:t>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Разработчик</a:t>
            </a:r>
            <a:r>
              <a:rPr lang="ru-RU" dirty="0"/>
              <a:t>: </a:t>
            </a:r>
            <a:r>
              <a:rPr lang="en-US" dirty="0"/>
              <a:t>Google Inc.</a:t>
            </a:r>
          </a:p>
          <a:p>
            <a:pPr marL="0" indent="0">
              <a:buNone/>
            </a:pPr>
            <a:r>
              <a:rPr lang="ru-RU" u="sng" dirty="0" smtClean="0"/>
              <a:t>Основана на</a:t>
            </a:r>
            <a:r>
              <a:rPr lang="ru-RU" dirty="0" smtClean="0"/>
              <a:t>: </a:t>
            </a:r>
            <a:r>
              <a:rPr lang="en-US" dirty="0" smtClean="0"/>
              <a:t>Gentoo Linux</a:t>
            </a: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Написана на</a:t>
            </a:r>
            <a:r>
              <a:rPr lang="ru-RU" dirty="0" smtClean="0"/>
              <a:t>: </a:t>
            </a:r>
            <a:r>
              <a:rPr lang="en-US" dirty="0" smtClean="0"/>
              <a:t>C, C++</a:t>
            </a: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Тип ядра</a:t>
            </a:r>
            <a:r>
              <a:rPr lang="ru-RU" dirty="0" smtClean="0"/>
              <a:t>: Монолитное </a:t>
            </a:r>
            <a:r>
              <a:rPr lang="en-US" dirty="0" smtClean="0"/>
              <a:t>(Linux)</a:t>
            </a: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Поддерживаемые </a:t>
            </a:r>
            <a:r>
              <a:rPr lang="ru-RU" u="sng" dirty="0"/>
              <a:t>платформы</a:t>
            </a:r>
            <a:r>
              <a:rPr lang="ru-RU" dirty="0"/>
              <a:t>: </a:t>
            </a:r>
            <a:r>
              <a:rPr lang="en-US" dirty="0"/>
              <a:t>x86, </a:t>
            </a:r>
            <a:r>
              <a:rPr lang="en-US" dirty="0" smtClean="0"/>
              <a:t>x64, ARM</a:t>
            </a: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Последняя версия</a:t>
            </a:r>
            <a:r>
              <a:rPr lang="ru-RU" dirty="0" smtClean="0"/>
              <a:t>: 65.0.3325.209 (</a:t>
            </a:r>
            <a:r>
              <a:rPr lang="en-US" dirty="0" smtClean="0"/>
              <a:t>5</a:t>
            </a:r>
            <a:r>
              <a:rPr lang="ru-RU" dirty="0" smtClean="0"/>
              <a:t> апреля 2018)</a:t>
            </a:r>
          </a:p>
          <a:p>
            <a:pPr marL="0" indent="0">
              <a:buNone/>
            </a:pPr>
            <a:r>
              <a:rPr lang="ru-RU" u="sng" dirty="0" smtClean="0"/>
              <a:t>Лицензия</a:t>
            </a:r>
            <a:r>
              <a:rPr lang="ru-RU" dirty="0"/>
              <a:t>: </a:t>
            </a:r>
            <a:r>
              <a:rPr lang="en-US" dirty="0" smtClean="0"/>
              <a:t>EULA</a:t>
            </a:r>
            <a:r>
              <a:rPr lang="ru-RU" dirty="0" smtClean="0"/>
              <a:t> (</a:t>
            </a:r>
            <a:r>
              <a:rPr lang="en-US" dirty="0" smtClean="0"/>
              <a:t>Google </a:t>
            </a:r>
            <a:r>
              <a:rPr lang="en-US" dirty="0"/>
              <a:t>Chrome OS Terms of </a:t>
            </a:r>
            <a:r>
              <a:rPr lang="en-US" dirty="0" smtClean="0"/>
              <a:t>Service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u="sng" dirty="0" smtClean="0"/>
              <a:t>Состояние</a:t>
            </a:r>
            <a:r>
              <a:rPr lang="ru-RU" dirty="0"/>
              <a:t>: </a:t>
            </a:r>
            <a:r>
              <a:rPr lang="ru-RU" dirty="0" smtClean="0"/>
              <a:t>Активное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5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OS: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особенности </a:t>
            </a:r>
            <a:r>
              <a:rPr lang="en-US" dirty="0" smtClean="0"/>
              <a:t>Chrome 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Скорость: </a:t>
            </a:r>
            <a:r>
              <a:rPr lang="ru-RU" dirty="0"/>
              <a:t>загрузки, входа в </a:t>
            </a:r>
            <a:r>
              <a:rPr lang="ru-RU" dirty="0" smtClean="0"/>
              <a:t>Интернет, </a:t>
            </a:r>
            <a:r>
              <a:rPr lang="ru-RU" dirty="0"/>
              <a:t>получения и отправления электронной почты и т. п.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Тесная </a:t>
            </a:r>
            <a:r>
              <a:rPr lang="ru-RU" dirty="0"/>
              <a:t>интеграция с </a:t>
            </a:r>
            <a:r>
              <a:rPr lang="ru-RU" dirty="0" smtClean="0"/>
              <a:t>интернет-сервисами.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Надёжность работы.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Обеспечение </a:t>
            </a:r>
            <a:r>
              <a:rPr lang="ru-RU" dirty="0"/>
              <a:t>безопасности в автоматическом </a:t>
            </a:r>
            <a:r>
              <a:rPr lang="ru-RU" dirty="0" smtClean="0"/>
              <a:t>режиме.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А</a:t>
            </a:r>
            <a:r>
              <a:rPr lang="ru-RU" dirty="0" smtClean="0"/>
              <a:t>втоматическое обновление.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Простота.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Поддержка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Play</a:t>
            </a:r>
            <a:r>
              <a:rPr lang="ru-RU" dirty="0"/>
              <a:t> и </a:t>
            </a:r>
            <a:r>
              <a:rPr lang="en-US" dirty="0" smtClean="0"/>
              <a:t>Android Nougat</a:t>
            </a:r>
            <a:r>
              <a:rPr lang="ru-RU" dirty="0"/>
              <a:t> (во всех </a:t>
            </a:r>
            <a:r>
              <a:rPr lang="ru-RU" dirty="0" err="1"/>
              <a:t>хромбуках</a:t>
            </a:r>
            <a:r>
              <a:rPr lang="ru-RU" dirty="0"/>
              <a:t> </a:t>
            </a:r>
            <a:r>
              <a:rPr lang="en-US" dirty="0" smtClean="0"/>
              <a:t>c </a:t>
            </a:r>
            <a:r>
              <a:rPr lang="ru-RU" dirty="0" smtClean="0"/>
              <a:t>2017</a:t>
            </a:r>
            <a:r>
              <a:rPr lang="ru-RU" dirty="0"/>
              <a:t> г</a:t>
            </a:r>
            <a:r>
              <a:rPr lang="ru-RU" dirty="0" smtClean="0"/>
              <a:t>.).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Материальный </a:t>
            </a:r>
            <a:r>
              <a:rPr lang="ru-RU" dirty="0"/>
              <a:t>дизайн в стиле </a:t>
            </a:r>
            <a:r>
              <a:rPr lang="ru-RU" dirty="0" err="1" smtClean="0"/>
              <a:t>Android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4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 </a:t>
            </a:r>
            <a:r>
              <a:rPr lang="en-US" dirty="0" smtClean="0"/>
              <a:t>OS</a:t>
            </a:r>
            <a:r>
              <a:rPr lang="ru-RU" dirty="0" smtClean="0"/>
              <a:t>: 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Chromium OS </a:t>
            </a:r>
            <a:r>
              <a:rPr lang="ru-RU" dirty="0" smtClean="0"/>
              <a:t>– версия </a:t>
            </a:r>
            <a:r>
              <a:rPr lang="en-US" dirty="0" smtClean="0"/>
              <a:t>Chrome OS, </a:t>
            </a:r>
            <a:r>
              <a:rPr lang="ru-RU" dirty="0" smtClean="0"/>
              <a:t>предназначенная</a:t>
            </a:r>
            <a:r>
              <a:rPr lang="en-US" dirty="0" smtClean="0"/>
              <a:t> </a:t>
            </a:r>
            <a:r>
              <a:rPr lang="ru-RU" dirty="0" smtClean="0"/>
              <a:t>специально для разработчиков. Из особенностей: подробная документация по архитектуре, </a:t>
            </a:r>
            <a:r>
              <a:rPr lang="ru-RU" dirty="0" err="1" smtClean="0"/>
              <a:t>гайды</a:t>
            </a:r>
            <a:r>
              <a:rPr lang="ru-RU" dirty="0" smtClean="0"/>
              <a:t> по разработке, аппаратная документация, документация по исходному коду и др.</a:t>
            </a:r>
            <a:endParaRPr lang="ru-RU" dirty="0"/>
          </a:p>
          <a:p>
            <a:r>
              <a:rPr lang="ru-RU" dirty="0" smtClean="0"/>
              <a:t>В отличие от </a:t>
            </a:r>
            <a:r>
              <a:rPr lang="en-US" dirty="0" smtClean="0"/>
              <a:t>Chrome OS, Chromium OS</a:t>
            </a:r>
            <a:r>
              <a:rPr lang="ru-RU" dirty="0" smtClean="0"/>
              <a:t> включает несколько улучшений связанных с прошивкой, не обновляется автоматически, не включает в себя некоторые программные продукты </a:t>
            </a:r>
            <a:r>
              <a:rPr lang="en-US" dirty="0" smtClean="0"/>
              <a:t>(</a:t>
            </a:r>
            <a:r>
              <a:rPr lang="ru-RU" dirty="0" smtClean="0"/>
              <a:t>типа </a:t>
            </a:r>
            <a:r>
              <a:rPr lang="en-US" dirty="0" smtClean="0"/>
              <a:t>Adobe Flash) </a:t>
            </a:r>
            <a:r>
              <a:rPr lang="ru-RU" dirty="0" smtClean="0"/>
              <a:t>и др.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 OS</a:t>
            </a:r>
            <a:r>
              <a:rPr lang="ru-RU" dirty="0"/>
              <a:t>: </a:t>
            </a:r>
            <a:r>
              <a:rPr lang="ru-RU" dirty="0" smtClean="0"/>
              <a:t>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Разработчик</a:t>
            </a:r>
            <a:r>
              <a:rPr lang="ru-RU" dirty="0"/>
              <a:t>: </a:t>
            </a:r>
            <a:r>
              <a:rPr lang="en-US" dirty="0"/>
              <a:t>Google Inc.</a:t>
            </a:r>
          </a:p>
          <a:p>
            <a:pPr marL="0" indent="0">
              <a:buNone/>
            </a:pPr>
            <a:r>
              <a:rPr lang="ru-RU" u="sng" dirty="0"/>
              <a:t>Семейство ОС</a:t>
            </a:r>
            <a:r>
              <a:rPr lang="ru-RU" dirty="0"/>
              <a:t>: </a:t>
            </a:r>
            <a:r>
              <a:rPr lang="en-US" dirty="0"/>
              <a:t>UNIX-</a:t>
            </a:r>
            <a:r>
              <a:rPr lang="ru-RU" dirty="0"/>
              <a:t>подобная ОС</a:t>
            </a:r>
            <a:endParaRPr lang="en-US" dirty="0"/>
          </a:p>
          <a:p>
            <a:pPr marL="0" indent="0">
              <a:buNone/>
            </a:pPr>
            <a:r>
              <a:rPr lang="ru-RU" u="sng" dirty="0"/>
              <a:t>Написана на</a:t>
            </a:r>
            <a:r>
              <a:rPr lang="ru-RU" dirty="0"/>
              <a:t>: </a:t>
            </a:r>
            <a:r>
              <a:rPr lang="en-US" dirty="0"/>
              <a:t>C, C++</a:t>
            </a:r>
          </a:p>
          <a:p>
            <a:pPr marL="0" indent="0">
              <a:buNone/>
            </a:pPr>
            <a:r>
              <a:rPr lang="ru-RU" u="sng" dirty="0"/>
              <a:t>Поддерживаемые платформы</a:t>
            </a:r>
            <a:r>
              <a:rPr lang="ru-RU" dirty="0"/>
              <a:t>: </a:t>
            </a:r>
            <a:r>
              <a:rPr lang="en-US" dirty="0"/>
              <a:t>x86, ARM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Последняя версия</a:t>
            </a:r>
            <a:r>
              <a:rPr lang="ru-RU" dirty="0"/>
              <a:t>: 21 (21 августа 2012)</a:t>
            </a:r>
          </a:p>
          <a:p>
            <a:pPr marL="0" indent="0">
              <a:buNone/>
            </a:pPr>
            <a:r>
              <a:rPr lang="ru-RU" u="sng" dirty="0"/>
              <a:t>Лицензия</a:t>
            </a:r>
            <a:r>
              <a:rPr lang="ru-RU" dirty="0"/>
              <a:t>: </a:t>
            </a:r>
            <a:r>
              <a:rPr lang="en-US" dirty="0"/>
              <a:t>BSD</a:t>
            </a:r>
            <a:r>
              <a:rPr lang="ru-RU" dirty="0"/>
              <a:t> / </a:t>
            </a:r>
            <a:r>
              <a:rPr lang="en-US" dirty="0"/>
              <a:t>GPL (</a:t>
            </a:r>
            <a:r>
              <a:rPr lang="ru-RU" dirty="0"/>
              <a:t>открытый исходный код с 19 ноября 2009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Состояние</a:t>
            </a:r>
            <a:r>
              <a:rPr lang="ru-RU" dirty="0"/>
              <a:t>: Релиз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64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 OS</a:t>
            </a:r>
            <a:r>
              <a:rPr lang="ru-RU" dirty="0"/>
              <a:t>: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/>
              <a:t>Тип ядра</a:t>
            </a:r>
            <a:r>
              <a:rPr lang="ru-RU" dirty="0" smtClean="0"/>
              <a:t>: Монолитное (</a:t>
            </a:r>
            <a:r>
              <a:rPr lang="en-US" dirty="0" smtClean="0"/>
              <a:t>Linux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Для </a:t>
            </a:r>
            <a:r>
              <a:rPr lang="en-US" dirty="0"/>
              <a:t>Chromium OS </a:t>
            </a: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документации </a:t>
            </a:r>
            <a:r>
              <a:rPr lang="ru-RU" dirty="0" err="1" smtClean="0"/>
              <a:t>Google</a:t>
            </a:r>
            <a:r>
              <a:rPr lang="ru-RU" dirty="0" smtClean="0"/>
              <a:t> описывается </a:t>
            </a:r>
            <a:r>
              <a:rPr lang="ru-RU" dirty="0"/>
              <a:t>трёхуровневая архитектура: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Прошивка.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Системные </a:t>
            </a:r>
            <a:r>
              <a:rPr lang="ru-RU" dirty="0"/>
              <a:t>приложения и приложения пользователя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Веб-браузер и оконный менеджер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22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 OS</a:t>
            </a:r>
            <a:r>
              <a:rPr lang="ru-RU" dirty="0"/>
              <a:t>: Архитектура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500" y="2157413"/>
            <a:ext cx="831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5792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TM02900769[[fn=Ретро]]</Template>
  <TotalTime>395</TotalTime>
  <Words>639</Words>
  <Application>Microsoft Office PowerPoint</Application>
  <PresentationFormat>Широкоэкранный</PresentationFormat>
  <Paragraphs>83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Ретро</vt:lpstr>
      <vt:lpstr>Chrome / Chromium OS</vt:lpstr>
      <vt:lpstr>Chrome OS: Интерфейс</vt:lpstr>
      <vt:lpstr>Chrome OS: Назначение</vt:lpstr>
      <vt:lpstr>Chrome OS: Характеристики</vt:lpstr>
      <vt:lpstr>Chrome OS: Особенности</vt:lpstr>
      <vt:lpstr>Chromium OS: Назначение</vt:lpstr>
      <vt:lpstr>Chromium OS: Характеристики</vt:lpstr>
      <vt:lpstr>Chromium OS: Архитектура</vt:lpstr>
      <vt:lpstr>Chromium OS: Архитектура</vt:lpstr>
      <vt:lpstr>Chromium OS: Прошивка</vt:lpstr>
      <vt:lpstr>Chromium OS: Системные и пользовательские приложения</vt:lpstr>
      <vt:lpstr>Chromium OS: Веб-браузер и оконный менеджер </vt:lpstr>
      <vt:lpstr>Преимущества и недостатки Chrome OS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/ Chromium OS</dc:title>
  <dc:creator>Пользователь Windows</dc:creator>
  <cp:lastModifiedBy>Пользователь Windows</cp:lastModifiedBy>
  <cp:revision>113</cp:revision>
  <dcterms:created xsi:type="dcterms:W3CDTF">2018-04-09T22:51:16Z</dcterms:created>
  <dcterms:modified xsi:type="dcterms:W3CDTF">2018-04-10T05:26:40Z</dcterms:modified>
</cp:coreProperties>
</file>