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84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42599F-D71C-4F37-AF13-7CACA2C8E209}" type="datetimeFigureOut">
              <a:rPr lang="ru-RU" smtClean="0"/>
              <a:t>14.05.2018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8602"/>
          </a:xfrm>
        </p:spPr>
        <p:txBody>
          <a:bodyPr>
            <a:normAutofit/>
          </a:bodyPr>
          <a:lstStyle/>
          <a:p>
            <a:r>
              <a:rPr lang="ru-RU" sz="6000" dirty="0"/>
              <a:t>Тестирование компьютерной сети на основе TCP/IP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61603"/>
          </a:xfrm>
        </p:spPr>
        <p:txBody>
          <a:bodyPr>
            <a:normAutofit/>
          </a:bodyPr>
          <a:lstStyle/>
          <a:p>
            <a:r>
              <a:rPr lang="ru-RU" dirty="0"/>
              <a:t>Курс: Администрирование компьютерных </a:t>
            </a:r>
            <a:r>
              <a:rPr lang="ru-RU" dirty="0" smtClean="0"/>
              <a:t>сетей</a:t>
            </a:r>
          </a:p>
          <a:p>
            <a:r>
              <a:rPr lang="ru-RU" dirty="0" smtClean="0"/>
              <a:t>Студент: Бояркин </a:t>
            </a:r>
            <a:r>
              <a:rPr lang="ru-RU" dirty="0" err="1" smtClean="0"/>
              <a:t>Н.с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ГРУППА: 13541/3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5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Построение карты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92" y="1971412"/>
            <a:ext cx="3886742" cy="3772426"/>
          </a:xfrm>
        </p:spPr>
      </p:pic>
    </p:spTree>
    <p:extLst>
      <p:ext uri="{BB962C8B-B14F-4D97-AF65-F5344CB8AC3E}">
        <p14:creationId xmlns:p14="http://schemas.microsoft.com/office/powerpoint/2010/main" val="304240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уязвимых узлов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87" y="2009517"/>
            <a:ext cx="3057952" cy="3696216"/>
          </a:xfrm>
        </p:spPr>
      </p:pic>
    </p:spTree>
    <p:extLst>
      <p:ext uri="{BB962C8B-B14F-4D97-AF65-F5344CB8AC3E}">
        <p14:creationId xmlns:p14="http://schemas.microsoft.com/office/powerpoint/2010/main" val="14077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пропускной способности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80" y="1853890"/>
            <a:ext cx="5547066" cy="136044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63" y="3380914"/>
            <a:ext cx="5622032" cy="11875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627" y="4735009"/>
            <a:ext cx="5475019" cy="14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2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Построение корректной карты сети оказалось не простой задачей. Помимо шлюза достаточно сложно установить реальную топологию узлов сети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Поиск уязвимостей наглядно показал, что устаревшие версии операционных систем содержат множество уязвимостей, особенно </a:t>
            </a:r>
            <a:r>
              <a:rPr lang="ru-RU" dirty="0" smtClean="0"/>
              <a:t>рассчитанные </a:t>
            </a:r>
            <a:r>
              <a:rPr lang="ru-RU" dirty="0"/>
              <a:t>на пользователя по типу ОС семейства Windows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Тестирование пропускной способности выявило, что узел с устаревшей Windows XP имеет пропускную способность в 75 раз меньшую, чем узел с обновленной </a:t>
            </a:r>
            <a:r>
              <a:rPr lang="ru-RU" dirty="0" err="1"/>
              <a:t>Ubuntu</a:t>
            </a:r>
            <a:r>
              <a:rPr lang="ru-RU" dirty="0"/>
              <a:t>. Такое различие можно попробовать объяснить </a:t>
            </a:r>
            <a:r>
              <a:rPr lang="ru-RU" dirty="0" smtClean="0"/>
              <a:t>версией </a:t>
            </a:r>
            <a:r>
              <a:rPr lang="ru-RU" dirty="0"/>
              <a:t>ОС или версией утилиты.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3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Изучение </a:t>
            </a:r>
            <a:r>
              <a:rPr lang="ru-RU" sz="2400" dirty="0"/>
              <a:t>утилит и систем администрирования TCP/IP-сетей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 Мониторинг </a:t>
            </a:r>
            <a:r>
              <a:rPr lang="ru-RU" sz="2400" dirty="0"/>
              <a:t>и анализ характеристик TCP/IP-сетей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7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ifconfig</a:t>
            </a:r>
            <a:r>
              <a:rPr lang="en-US" dirty="0"/>
              <a:t>/ipconfig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37" y="2328649"/>
            <a:ext cx="6458851" cy="3057952"/>
          </a:xfrm>
        </p:spPr>
      </p:pic>
    </p:spTree>
    <p:extLst>
      <p:ext uri="{BB962C8B-B14F-4D97-AF65-F5344CB8AC3E}">
        <p14:creationId xmlns:p14="http://schemas.microsoft.com/office/powerpoint/2010/main" val="27230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arp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74" y="3537747"/>
            <a:ext cx="8821212" cy="558305"/>
          </a:xfrm>
        </p:spPr>
      </p:pic>
    </p:spTree>
    <p:extLst>
      <p:ext uri="{BB962C8B-B14F-4D97-AF65-F5344CB8AC3E}">
        <p14:creationId xmlns:p14="http://schemas.microsoft.com/office/powerpoint/2010/main" val="104345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netstat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05" y="3338440"/>
            <a:ext cx="6735115" cy="1038370"/>
          </a:xfrm>
        </p:spPr>
      </p:pic>
    </p:spTree>
    <p:extLst>
      <p:ext uri="{BB962C8B-B14F-4D97-AF65-F5344CB8AC3E}">
        <p14:creationId xmlns:p14="http://schemas.microsoft.com/office/powerpoint/2010/main" val="83484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Утилита </a:t>
            </a:r>
            <a:r>
              <a:rPr lang="en-US"/>
              <a:t>hostname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51" y="3587262"/>
            <a:ext cx="3039716" cy="454659"/>
          </a:xfrm>
        </p:spPr>
      </p:pic>
    </p:spTree>
    <p:extLst>
      <p:ext uri="{BB962C8B-B14F-4D97-AF65-F5344CB8AC3E}">
        <p14:creationId xmlns:p14="http://schemas.microsoft.com/office/powerpoint/2010/main" val="54839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/>
              <a:t>ping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10" y="2911613"/>
            <a:ext cx="5992940" cy="1690865"/>
          </a:xfrm>
        </p:spPr>
      </p:pic>
    </p:spTree>
    <p:extLst>
      <p:ext uri="{BB962C8B-B14F-4D97-AF65-F5344CB8AC3E}">
        <p14:creationId xmlns:p14="http://schemas.microsoft.com/office/powerpoint/2010/main" val="81907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/>
              <a:t>traceroute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08" y="3052665"/>
            <a:ext cx="6352744" cy="1616049"/>
          </a:xfrm>
        </p:spPr>
      </p:pic>
    </p:spTree>
    <p:extLst>
      <p:ext uri="{BB962C8B-B14F-4D97-AF65-F5344CB8AC3E}">
        <p14:creationId xmlns:p14="http://schemas.microsoft.com/office/powerpoint/2010/main" val="392363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карты сети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03" y="1863831"/>
            <a:ext cx="4774553" cy="1651822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17" y="3756754"/>
            <a:ext cx="572532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27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138</Words>
  <Application>Microsoft Office PowerPoint</Application>
  <PresentationFormat>Широкоэкранный</PresentationFormat>
  <Paragraphs>21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Ретро</vt:lpstr>
      <vt:lpstr>Тестирование компьютерной сети на основе TCP/IP</vt:lpstr>
      <vt:lpstr>Цель работы</vt:lpstr>
      <vt:lpstr>Утилита ifconfig/ipconfig</vt:lpstr>
      <vt:lpstr>Утилита arp</vt:lpstr>
      <vt:lpstr>Утилита netstat</vt:lpstr>
      <vt:lpstr>Утилита hostname</vt:lpstr>
      <vt:lpstr>Утилита ping</vt:lpstr>
      <vt:lpstr>Утилита traceroute</vt:lpstr>
      <vt:lpstr>Построение карты сети</vt:lpstr>
      <vt:lpstr>Построение карты сети</vt:lpstr>
      <vt:lpstr>Поиск уязвимых узлов</vt:lpstr>
      <vt:lpstr>Оценка пропускной способности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Виртуальное макетирование компьютерных сетей</dc:title>
  <dc:creator>Пользователь Windows</dc:creator>
  <cp:lastModifiedBy>Пользователь Windows</cp:lastModifiedBy>
  <cp:revision>12</cp:revision>
  <dcterms:created xsi:type="dcterms:W3CDTF">2018-05-13T01:00:16Z</dcterms:created>
  <dcterms:modified xsi:type="dcterms:W3CDTF">2018-05-14T04:31:10Z</dcterms:modified>
</cp:coreProperties>
</file>