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7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67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38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12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74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71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22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87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82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42599F-D71C-4F37-AF13-7CACA2C8E209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15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1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42599F-D71C-4F37-AF13-7CACA2C8E209}" type="datetimeFigureOut">
              <a:rPr lang="ru-RU" smtClean="0"/>
              <a:t>22.05.2018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5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08602"/>
          </a:xfrm>
        </p:spPr>
        <p:txBody>
          <a:bodyPr>
            <a:normAutofit/>
          </a:bodyPr>
          <a:lstStyle/>
          <a:p>
            <a:r>
              <a:rPr lang="ru-RU" sz="6000" dirty="0"/>
              <a:t>Администрирование сетевых сервисов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461603"/>
          </a:xfrm>
        </p:spPr>
        <p:txBody>
          <a:bodyPr>
            <a:normAutofit/>
          </a:bodyPr>
          <a:lstStyle/>
          <a:p>
            <a:r>
              <a:rPr lang="ru-RU" dirty="0"/>
              <a:t>Курс: Администрирование компьютерных </a:t>
            </a:r>
            <a:r>
              <a:rPr lang="ru-RU" dirty="0" smtClean="0"/>
              <a:t>сетей</a:t>
            </a:r>
          </a:p>
          <a:p>
            <a:r>
              <a:rPr lang="ru-RU" dirty="0" smtClean="0"/>
              <a:t>Студент: Бояркин </a:t>
            </a:r>
            <a:r>
              <a:rPr lang="ru-RU" dirty="0" err="1" smtClean="0"/>
              <a:t>Н.с</a:t>
            </a:r>
            <a:r>
              <a:rPr lang="ru-RU" dirty="0" smtClean="0"/>
              <a:t>.</a:t>
            </a:r>
          </a:p>
          <a:p>
            <a:r>
              <a:rPr lang="ru-RU" dirty="0" smtClean="0"/>
              <a:t>ГРУППА: 13541/3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855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</a:t>
            </a:r>
            <a:r>
              <a:rPr lang="ru-RU" dirty="0" smtClean="0"/>
              <a:t>вторичного </a:t>
            </a:r>
            <a:r>
              <a:rPr lang="en-US" dirty="0"/>
              <a:t>DNS </a:t>
            </a:r>
            <a:r>
              <a:rPr lang="ru-RU" dirty="0"/>
              <a:t>сервера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98" y="2515928"/>
            <a:ext cx="4039164" cy="1962424"/>
          </a:xfrm>
        </p:spPr>
      </p:pic>
    </p:spTree>
    <p:extLst>
      <p:ext uri="{BB962C8B-B14F-4D97-AF65-F5344CB8AC3E}">
        <p14:creationId xmlns:p14="http://schemas.microsoft.com/office/powerpoint/2010/main" val="300064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работы первичного и вторичного </a:t>
            </a:r>
            <a:r>
              <a:rPr lang="en-US" dirty="0" smtClean="0"/>
              <a:t>DNS </a:t>
            </a:r>
            <a:r>
              <a:rPr lang="ru-RU" dirty="0" smtClean="0"/>
              <a:t>серверов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3007166"/>
            <a:ext cx="10058400" cy="1700918"/>
          </a:xfrm>
        </p:spPr>
      </p:pic>
    </p:spTree>
    <p:extLst>
      <p:ext uri="{BB962C8B-B14F-4D97-AF65-F5344CB8AC3E}">
        <p14:creationId xmlns:p14="http://schemas.microsoft.com/office/powerpoint/2010/main" val="2014360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Сервера DHCP и удаленная загрузка значительно упрощают работу с сетью для пользователей, что делает эти технологии очень полезными в корпоративных сетях. Кроме того удаленная загрузка позволяет поддерживать одинаковую версию ПО для всех пользователей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Кэширующий DNS сервер чрезвычайно эффективен при частом доступе к одинаковым ресурсам, как чаще всего и происходит при использовании </a:t>
            </a:r>
            <a:r>
              <a:rPr lang="ru-RU" dirty="0" err="1"/>
              <a:t>интернет-ресурсов</a:t>
            </a:r>
            <a:r>
              <a:rPr lang="ru-RU" dirty="0"/>
              <a:t> человеком.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35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 Изучение </a:t>
            </a:r>
            <a:r>
              <a:rPr lang="ru-RU" sz="2400" dirty="0"/>
              <a:t>состава и функциональных возможностей сетевых сервисов операционных систем.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 Разработка </a:t>
            </a:r>
            <a:r>
              <a:rPr lang="ru-RU" sz="2400" dirty="0"/>
              <a:t>и настройка сервисов локальной сети.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 Разработка </a:t>
            </a:r>
            <a:r>
              <a:rPr lang="ru-RU" sz="2400" dirty="0"/>
              <a:t>и настройка сервисов демилитаризованной зоны.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 Разработка </a:t>
            </a:r>
            <a:r>
              <a:rPr lang="ru-RU" sz="2400" dirty="0"/>
              <a:t>и настройка сервисов пограничной зоны.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17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Модификация сети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169" y="1846263"/>
            <a:ext cx="4767987" cy="4022725"/>
          </a:xfrm>
        </p:spPr>
      </p:pic>
    </p:spTree>
    <p:extLst>
      <p:ext uri="{BB962C8B-B14F-4D97-AF65-F5344CB8AC3E}">
        <p14:creationId xmlns:p14="http://schemas.microsoft.com/office/powerpoint/2010/main" val="297898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</a:t>
            </a:r>
            <a:r>
              <a:rPr lang="en-US" dirty="0" smtClean="0"/>
              <a:t>DHCP</a:t>
            </a:r>
            <a:r>
              <a:rPr lang="ru-RU" dirty="0" smtClean="0"/>
              <a:t> сервера на </a:t>
            </a:r>
            <a:r>
              <a:rPr lang="en-US" dirty="0" smtClean="0"/>
              <a:t>FreeBSD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36413"/>
            <a:ext cx="4772691" cy="185763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779" y="2112570"/>
            <a:ext cx="4305901" cy="210531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214" y="4593099"/>
            <a:ext cx="4172532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4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</a:t>
            </a:r>
            <a:r>
              <a:rPr lang="en-US" dirty="0" smtClean="0"/>
              <a:t>DHCP</a:t>
            </a:r>
            <a:r>
              <a:rPr lang="ru-RU" dirty="0" smtClean="0"/>
              <a:t> сервера на </a:t>
            </a:r>
            <a:r>
              <a:rPr lang="en-US" dirty="0" smtClean="0"/>
              <a:t>Ubuntu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43" y="1976107"/>
            <a:ext cx="3943900" cy="2114845"/>
          </a:xfr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245" y="4809735"/>
            <a:ext cx="6449325" cy="33342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94" y="1976107"/>
            <a:ext cx="5706271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3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</a:t>
            </a:r>
            <a:r>
              <a:rPr lang="en-US" dirty="0" smtClean="0"/>
              <a:t>TFTP </a:t>
            </a:r>
            <a:r>
              <a:rPr lang="ru-RU" dirty="0" smtClean="0"/>
              <a:t>на </a:t>
            </a:r>
            <a:r>
              <a:rPr lang="en-US" dirty="0" smtClean="0"/>
              <a:t>Ubuntu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901" y="1963441"/>
            <a:ext cx="4658375" cy="8097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763" y="2999261"/>
            <a:ext cx="6839905" cy="5144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763" y="3739765"/>
            <a:ext cx="6887536" cy="47631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763" y="4442163"/>
            <a:ext cx="6868484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7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кэширующего </a:t>
            </a:r>
            <a:r>
              <a:rPr lang="en-US" dirty="0" smtClean="0"/>
              <a:t>DNS </a:t>
            </a:r>
            <a:r>
              <a:rPr lang="ru-RU" dirty="0" smtClean="0"/>
              <a:t>сервера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13351"/>
            <a:ext cx="4248743" cy="214342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357" y="2513351"/>
            <a:ext cx="5182323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5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кэширующего </a:t>
            </a:r>
            <a:r>
              <a:rPr lang="en-US" dirty="0" smtClean="0"/>
              <a:t>DNS</a:t>
            </a:r>
            <a:r>
              <a:rPr lang="ru-RU" dirty="0" smtClean="0"/>
              <a:t> сервера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54" y="2148543"/>
            <a:ext cx="3134162" cy="111458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273" y="2148543"/>
            <a:ext cx="3620005" cy="98121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273" y="3385333"/>
            <a:ext cx="3677163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0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первичного </a:t>
            </a:r>
            <a:r>
              <a:rPr lang="en-US" dirty="0" smtClean="0"/>
              <a:t>DNS </a:t>
            </a:r>
            <a:r>
              <a:rPr lang="ru-RU" dirty="0" smtClean="0"/>
              <a:t>сервера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637" y="2010005"/>
            <a:ext cx="5234378" cy="155231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69" y="3728513"/>
            <a:ext cx="4260993" cy="22693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53" y="3728513"/>
            <a:ext cx="5182323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4164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151</Words>
  <Application>Microsoft Office PowerPoint</Application>
  <PresentationFormat>Широкоэкранный</PresentationFormat>
  <Paragraphs>21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Ретро</vt:lpstr>
      <vt:lpstr>Администрирование сетевых сервисов</vt:lpstr>
      <vt:lpstr>Цель работы</vt:lpstr>
      <vt:lpstr>Модификация сети</vt:lpstr>
      <vt:lpstr>Настройка DHCP сервера на FreeBSD</vt:lpstr>
      <vt:lpstr>Настройка DHCP сервера на Ubuntu</vt:lpstr>
      <vt:lpstr>Настройка TFTP на Ubuntu</vt:lpstr>
      <vt:lpstr>Настройка кэширующего DNS сервера</vt:lpstr>
      <vt:lpstr>Тестирование кэширующего DNS сервера</vt:lpstr>
      <vt:lpstr>Настройка первичного DNS сервера</vt:lpstr>
      <vt:lpstr>Настройка вторичного DNS сервера</vt:lpstr>
      <vt:lpstr>Результат работы первичного и вторичного DNS серверов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Виртуальное макетирование компьютерных сетей</dc:title>
  <dc:creator>Пользователь Windows</dc:creator>
  <cp:lastModifiedBy>Пользователь Windows</cp:lastModifiedBy>
  <cp:revision>21</cp:revision>
  <dcterms:created xsi:type="dcterms:W3CDTF">2018-05-13T01:00:16Z</dcterms:created>
  <dcterms:modified xsi:type="dcterms:W3CDTF">2018-05-22T07:44:39Z</dcterms:modified>
</cp:coreProperties>
</file>