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67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71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2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1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42599F-D71C-4F37-AF13-7CACA2C8E209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29146A-4BF2-4AFF-A40C-5ADBACA3D8A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08602"/>
          </a:xfrm>
        </p:spPr>
        <p:txBody>
          <a:bodyPr>
            <a:normAutofit/>
          </a:bodyPr>
          <a:lstStyle/>
          <a:p>
            <a:r>
              <a:rPr lang="ru-RU" sz="6000" dirty="0"/>
              <a:t>Устранение уязвимостей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461603"/>
          </a:xfrm>
        </p:spPr>
        <p:txBody>
          <a:bodyPr>
            <a:normAutofit/>
          </a:bodyPr>
          <a:lstStyle/>
          <a:p>
            <a:r>
              <a:rPr lang="ru-RU" dirty="0"/>
              <a:t>Курс: Администрирование компьютерных </a:t>
            </a:r>
            <a:r>
              <a:rPr lang="ru-RU" dirty="0" smtClean="0"/>
              <a:t>сетей</a:t>
            </a:r>
          </a:p>
          <a:p>
            <a:r>
              <a:rPr lang="ru-RU" dirty="0" smtClean="0"/>
              <a:t>Студент: Бояркин </a:t>
            </a:r>
            <a:r>
              <a:rPr lang="ru-RU" dirty="0" err="1" smtClean="0"/>
              <a:t>Н.с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ГРУППА: 13541/3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5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Получить </a:t>
            </a:r>
            <a:r>
              <a:rPr lang="ru-RU" sz="2400" dirty="0"/>
              <a:t>навыки работы с </a:t>
            </a:r>
            <a:r>
              <a:rPr lang="ru-RU" sz="2400" dirty="0" err="1"/>
              <a:t>Netfilter</a:t>
            </a:r>
            <a:r>
              <a:rPr lang="ru-RU" sz="2400" dirty="0"/>
              <a:t>, используя </a:t>
            </a:r>
            <a:r>
              <a:rPr lang="ru-RU" sz="2400" dirty="0" err="1"/>
              <a:t>iptables</a:t>
            </a:r>
            <a:r>
              <a:rPr lang="ru-RU" sz="2400" dirty="0"/>
              <a:t> – </a:t>
            </a:r>
            <a:r>
              <a:rPr lang="ru-RU" sz="2400" dirty="0" smtClean="0"/>
              <a:t>утилиту </a:t>
            </a:r>
            <a:r>
              <a:rPr lang="ru-RU" sz="2400" dirty="0"/>
              <a:t>для управления межсетевым экраном.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7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всех правил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79" y="2611315"/>
            <a:ext cx="6020002" cy="2179875"/>
          </a:xfrm>
        </p:spPr>
      </p:pic>
    </p:spTree>
    <p:extLst>
      <p:ext uri="{BB962C8B-B14F-4D97-AF65-F5344CB8AC3E}">
        <p14:creationId xmlns:p14="http://schemas.microsoft.com/office/powerpoint/2010/main" val="168837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нового </a:t>
            </a:r>
            <a:r>
              <a:rPr lang="ru-RU" dirty="0" err="1" smtClean="0"/>
              <a:t>павила</a:t>
            </a:r>
            <a:r>
              <a:rPr lang="ru-RU" dirty="0" smtClean="0"/>
              <a:t> открытия </a:t>
            </a:r>
            <a:r>
              <a:rPr lang="en-US" dirty="0" smtClean="0"/>
              <a:t>TCP </a:t>
            </a:r>
            <a:r>
              <a:rPr lang="ru-RU" dirty="0" smtClean="0"/>
              <a:t>порта 80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10" y="2637693"/>
            <a:ext cx="8048740" cy="2237766"/>
          </a:xfrm>
        </p:spPr>
      </p:pic>
    </p:spTree>
    <p:extLst>
      <p:ext uri="{BB962C8B-B14F-4D97-AF65-F5344CB8AC3E}">
        <p14:creationId xmlns:p14="http://schemas.microsoft.com/office/powerpoint/2010/main" val="25188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правил из цепочки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29" y="2230203"/>
            <a:ext cx="4486901" cy="1619476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86" y="4947492"/>
            <a:ext cx="4808394" cy="30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5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Запрет исходящих соединений на конкретный адрес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71" y="2204090"/>
            <a:ext cx="5506218" cy="3096057"/>
          </a:xfrm>
        </p:spPr>
      </p:pic>
    </p:spTree>
    <p:extLst>
      <p:ext uri="{BB962C8B-B14F-4D97-AF65-F5344CB8AC3E}">
        <p14:creationId xmlns:p14="http://schemas.microsoft.com/office/powerpoint/2010/main" val="30068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и загрузка правил из файла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11" y="3314701"/>
            <a:ext cx="7778938" cy="515472"/>
          </a:xfrm>
        </p:spPr>
      </p:pic>
    </p:spTree>
    <p:extLst>
      <p:ext uri="{BB962C8B-B14F-4D97-AF65-F5344CB8AC3E}">
        <p14:creationId xmlns:p14="http://schemas.microsoft.com/office/powerpoint/2010/main" val="22255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Межсетевой экран, встроенный в ядро </a:t>
            </a:r>
            <a:r>
              <a:rPr lang="ru-RU" dirty="0" err="1"/>
              <a:t>Linux</a:t>
            </a:r>
            <a:r>
              <a:rPr lang="ru-RU" dirty="0"/>
              <a:t>, называется </a:t>
            </a:r>
            <a:r>
              <a:rPr lang="ru-RU" dirty="0" err="1"/>
              <a:t>Netfilter</a:t>
            </a:r>
            <a:r>
              <a:rPr lang="ru-RU" dirty="0"/>
              <a:t>, а </a:t>
            </a:r>
            <a:r>
              <a:rPr lang="ru-RU" dirty="0" err="1"/>
              <a:t>iptables</a:t>
            </a:r>
            <a:r>
              <a:rPr lang="ru-RU" dirty="0"/>
              <a:t> – утилита для управления этим межсетевым экраном.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системе </a:t>
            </a:r>
            <a:r>
              <a:rPr lang="ru-RU" dirty="0" err="1"/>
              <a:t>netfilter</a:t>
            </a:r>
            <a:r>
              <a:rPr lang="ru-RU" dirty="0"/>
              <a:t> пакеты пропускаются через цепочки. Цепочка является упорядоченным списком </a:t>
            </a:r>
            <a:r>
              <a:rPr lang="ru-RU" dirty="0" smtClean="0"/>
              <a:t>правил</a:t>
            </a:r>
            <a:r>
              <a:rPr lang="ru-RU" dirty="0"/>
              <a:t>, а каждое правило может содержать критерии и действие или переход</a:t>
            </a:r>
            <a:r>
              <a:rPr lang="ru-RU"/>
              <a:t>. </a:t>
            </a:r>
            <a:endParaRPr lang="ru-RU" dirty="0"/>
          </a:p>
          <a:p>
            <a:r>
              <a:rPr lang="ru-RU" dirty="0" smtClean="0"/>
              <a:t>Утилита </a:t>
            </a:r>
            <a:r>
              <a:rPr lang="ru-RU" dirty="0" err="1"/>
              <a:t>iptables</a:t>
            </a:r>
            <a:r>
              <a:rPr lang="ru-RU" dirty="0"/>
              <a:t> позволяет легко получить доступ к межсетевому экрану, однако большое количество флагов не всегда позволяет удобно ей пользоваться. В этом плане брандмауэр Windows более интуитивно понятно позволяет задавать правила.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35778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138</Words>
  <Application>Microsoft Office PowerPoint</Application>
  <PresentationFormat>Широкоэкранный</PresentationFormat>
  <Paragraphs>15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Ретро</vt:lpstr>
      <vt:lpstr>Устранение уязвимостей</vt:lpstr>
      <vt:lpstr>Цель работы</vt:lpstr>
      <vt:lpstr>Вывод всех правил</vt:lpstr>
      <vt:lpstr>Создание нового павила открытия TCP порта 80</vt:lpstr>
      <vt:lpstr>Удаление правил из цепочки</vt:lpstr>
      <vt:lpstr>Запрет исходящих соединений на конкретный адрес</vt:lpstr>
      <vt:lpstr>Сохранение и загрузка правил из файла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Виртуальное макетирование компьютерных сетей</dc:title>
  <dc:creator>Пользователь Windows</dc:creator>
  <cp:lastModifiedBy>Пользователь Windows</cp:lastModifiedBy>
  <cp:revision>25</cp:revision>
  <dcterms:created xsi:type="dcterms:W3CDTF">2018-05-13T01:00:16Z</dcterms:created>
  <dcterms:modified xsi:type="dcterms:W3CDTF">2018-06-07T22:33:28Z</dcterms:modified>
</cp:coreProperties>
</file>