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2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5.googleusercontent.com/gNiFl04g9U9wUr9lJ2kH5jaUXWYFY8Bu_yjKYFAPrAJFj7m2xOOTyaGbdVdYloQEAxfN8ltKZIPr-bSlJPuksJ6FNzgfQL5YccDlUhShXHwBrX8M1TRZ1pX-Y00EA762VQ_8aRXN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3.googleusercontent.com/KFhPlF-lUuLjQIgwOztNtfdH8lSSQw1iHkHGh_ycXnkbEUUfx5RsGj4yPag49RqPXsxcdRtXMTM6z91WPDcjVMWNSvfKNLk5WtWMcniZhpN5vNJRb9bh17jm6yWTyIWhA8dhHLrT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3.googleusercontent.com/gcGp8TEfiNOg-xuretI2RFGH1CMzN-BFrXeg-YInyz85Nt4jvfq1RTa8_MKHqfJHoCTOZx3h7S0HecdrgR6UHO-P5VePwvm16WAGwIqZbkNL_g5HsV4UCAH7KELfxQOm85n27ZPq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6.googleusercontent.com/BCwy2T_9fanLTO8KATEIoloJoXbivbZkCs05ZsKPzSgFeP3YDezJxnOh7GQ5wjNr9nCO3chyh-T6xlERL3wua6Z6dffsVQTUVVeER6LCmRtvmmELGviCEbfqyf_VqBKhiwE_T7yb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4.googleusercontent.com/e3GJAboWxs1qlMHo5ir0LMNHvqoBw33nbCnAIxutLRiFqLwzcf_L6crsREmSqMZIrsbUaV4m-F1pTMX4Ji6n4HKlk23iHHCjE1_HQb0AmDhknN8K7M8Pz_qnufIQPBAZA5W-DSMZ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6.googleusercontent.com/kqYwzSQEfV_mNNyFnMNHKGbyWazkDMNnBTX8SwXcl1QD6BNzLqq1ZylxKQKllVUS7TFcWoXITMOPew2gTqW_X2xQaDyo9Id31ELwHGOzYDC-cOUWzEFPmBbkkKLvaZITdBTUpx13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896E2-EBFA-6249-98AA-067793445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Лабораторная работа №4</a:t>
            </a:r>
            <a:br>
              <a:rPr lang="ru-RU" sz="4800" dirty="0"/>
            </a:br>
            <a:r>
              <a:rPr lang="ru-RU" sz="2800" dirty="0"/>
              <a:t>Администрирование межсетевого экрана</a:t>
            </a:r>
            <a:r>
              <a:rPr lang="ru-RU" sz="2400" dirty="0"/>
              <a:t> 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DD9DE3-5DE7-1448-BCB8-5D7F625A6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Дроздов Никита</a:t>
            </a:r>
          </a:p>
          <a:p>
            <a:r>
              <a:rPr lang="ru-RU" dirty="0"/>
              <a:t>Группа 3540901/02001</a:t>
            </a:r>
          </a:p>
        </p:txBody>
      </p:sp>
    </p:spTree>
    <p:extLst>
      <p:ext uri="{BB962C8B-B14F-4D97-AF65-F5344CB8AC3E}">
        <p14:creationId xmlns:p14="http://schemas.microsoft.com/office/powerpoint/2010/main" val="89662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4B1B3-D793-364D-BDCC-C81502F3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ru-RU" sz="4400">
                <a:solidFill>
                  <a:srgbClr val="FFFFFF"/>
                </a:solidFill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61A2B-098F-E245-8DD3-21E2D28A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lvl="0"/>
            <a:r>
              <a:rPr lang="ru-RU" sz="2000" dirty="0">
                <a:solidFill>
                  <a:srgbClr val="FFFFFF"/>
                </a:solidFill>
              </a:rPr>
              <a:t>Была произведена настройка межсетевого экрана;</a:t>
            </a:r>
          </a:p>
          <a:p>
            <a:pPr lvl="0"/>
            <a:r>
              <a:rPr lang="ru-RU" sz="2000" dirty="0">
                <a:solidFill>
                  <a:srgbClr val="FFFFFF"/>
                </a:solidFill>
              </a:rPr>
              <a:t>С помощью программы </a:t>
            </a:r>
            <a:r>
              <a:rPr lang="en-US" sz="2000" dirty="0" err="1">
                <a:solidFill>
                  <a:srgbClr val="FFFFFF"/>
                </a:solidFill>
              </a:rPr>
              <a:t>XSpider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ru-RU" sz="2000" dirty="0">
                <a:solidFill>
                  <a:srgbClr val="FFFFFF"/>
                </a:solidFill>
              </a:rPr>
              <a:t>удалось избавиться от уязвимостей системы </a:t>
            </a:r>
            <a:r>
              <a:rPr lang="en-US" sz="2000" dirty="0">
                <a:solidFill>
                  <a:srgbClr val="FFFFFF"/>
                </a:solidFill>
              </a:rPr>
              <a:t>Windows XP</a:t>
            </a:r>
            <a:r>
              <a:rPr lang="ru-RU" sz="2000" dirty="0">
                <a:solidFill>
                  <a:srgbClr val="FFFFFF"/>
                </a:solidFill>
              </a:rPr>
              <a:t>.</a:t>
            </a:r>
          </a:p>
          <a:p>
            <a:endParaRPr lang="ru-RU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39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76181-2F74-CB49-8F22-5E15F1AF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05C51-D98F-1142-ABC6-682DCD6D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Устранить обнаруженные уязвимости в сети, используя межсетевой экран для ограничения доступа в сети.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44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A203F-5103-EC40-88FF-EA92B76C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Схема ККС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EB4D50-1006-4784-8105-F4BD4D4A9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2EE2FF80-55BD-3C4B-8DBB-F76601F1ECC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280320"/>
            <a:ext cx="6303134" cy="426687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671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D0632-6A40-FB46-804D-77587F49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Результат сканирования сети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E9980B5-0A51-2B44-ADC6-F61D78404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ru-RU" sz="1800"/>
          </a:p>
        </p:txBody>
      </p:sp>
      <p:pic>
        <p:nvPicPr>
          <p:cNvPr id="1025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C71BE7B-12A9-FE41-ACE2-CE1B81043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112011"/>
            <a:ext cx="6303134" cy="460349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D13E156-A3B5-254E-A572-132D0AAA0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3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8BD15-789C-8D48-A9E1-2437C8EC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Отключение сетевого доступа к реестру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6FD8D46-D7F9-5B4D-B6CC-087B385E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ru-RU" sz="1800"/>
          </a:p>
        </p:txBody>
      </p:sp>
      <p:pic>
        <p:nvPicPr>
          <p:cNvPr id="2051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97F59A0-7D4B-7C48-A609-ADE1E3FE4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637175"/>
            <a:ext cx="6303134" cy="355317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2033A0-AE1D-3D4A-90B6-53836E28C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80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8BD15-789C-8D48-A9E1-2437C8EC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Отключение сетевого доступа к реестру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6FD8D46-D7F9-5B4D-B6CC-087B385E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ru-RU" sz="1800"/>
          </a:p>
        </p:txBody>
      </p:sp>
      <p:pic>
        <p:nvPicPr>
          <p:cNvPr id="4097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AB926C7-F89B-0542-A05E-9D3CD7E7B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1765" y="609600"/>
            <a:ext cx="4911783" cy="560832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D6F52B8-66EA-274D-8D38-D42D1D600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08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B0CC1-F689-FB49-AC7D-E2192EE5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Очистка виртуальной памяти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55653BE-A9E9-3846-9658-937A4D23B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ru-RU" sz="1800"/>
          </a:p>
        </p:txBody>
      </p:sp>
      <p:pic>
        <p:nvPicPr>
          <p:cNvPr id="5121" name="Рисунок 6">
            <a:extLst>
              <a:ext uri="{FF2B5EF4-FFF2-40B4-BE49-F238E27FC236}">
                <a16:creationId xmlns:a16="http://schemas.microsoft.com/office/drawing/2014/main" id="{AE31A4FD-68F0-A041-BE38-7F2483D83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623922"/>
            <a:ext cx="6303134" cy="55796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0C0AEEC-B11A-AB48-965C-660749AB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50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B82DE-FD8D-CA4B-8057-57188BF6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Слабое шифрование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40D004F-318F-1E45-A703-1E573EFCC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ru-RU" sz="1800"/>
          </a:p>
        </p:txBody>
      </p:sp>
      <p:pic>
        <p:nvPicPr>
          <p:cNvPr id="6145" name="Рисунок 9">
            <a:extLst>
              <a:ext uri="{FF2B5EF4-FFF2-40B4-BE49-F238E27FC236}">
                <a16:creationId xmlns:a16="http://schemas.microsoft.com/office/drawing/2014/main" id="{E2A92DD7-121A-1E40-B75F-F9CDDE95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5140" y="609600"/>
            <a:ext cx="5845034" cy="560832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A75E520-C635-314C-ADB0-13D87936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39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CFBA9-DF14-EA4D-9B98-776528CF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Настройка межсетевого экрана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9363226-FEFE-AD40-86C7-0070523A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ru-RU" sz="1800"/>
          </a:p>
        </p:txBody>
      </p:sp>
      <p:pic>
        <p:nvPicPr>
          <p:cNvPr id="7169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55D715B-8A63-DC42-9A4E-655825020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468894"/>
            <a:ext cx="6303134" cy="388973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9171D05-4454-F249-9759-1E2D61561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80190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8</TotalTime>
  <Words>71</Words>
  <Application>Microsoft Macintosh PowerPoint</Application>
  <PresentationFormat>Широкоэкранный</PresentationFormat>
  <Paragraphs>15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Берлин</vt:lpstr>
      <vt:lpstr>Лабораторная работа №4 Администрирование межсетевого экрана </vt:lpstr>
      <vt:lpstr>Цели работы</vt:lpstr>
      <vt:lpstr>Схема ККС</vt:lpstr>
      <vt:lpstr>Результат сканирования сети</vt:lpstr>
      <vt:lpstr>Отключение сетевого доступа к реестру</vt:lpstr>
      <vt:lpstr>Отключение сетевого доступа к реестру</vt:lpstr>
      <vt:lpstr>Очистка виртуальной памяти</vt:lpstr>
      <vt:lpstr>Слабое шифрование</vt:lpstr>
      <vt:lpstr>Настройка межсетевого экрана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Д Дроздов</dc:creator>
  <cp:lastModifiedBy>Никита Д Дроздов</cp:lastModifiedBy>
  <cp:revision>4</cp:revision>
  <dcterms:created xsi:type="dcterms:W3CDTF">2021-05-13T22:29:12Z</dcterms:created>
  <dcterms:modified xsi:type="dcterms:W3CDTF">2021-05-13T22:37:52Z</dcterms:modified>
</cp:coreProperties>
</file>