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3.googleusercontent.com/QwdNGhUeDe5bIgbh8VSmcu_-pG7gpdrDdkybtiz3SDqosGuWAVz7P9b1TeW0c_cBhzq_D-2aJhs6z2STQnK08D1Z54oqM-6tJrtsPI_Ef1CZfJs-I2mT-ai2aUaso_URZ2B6HOKe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3.googleusercontent.com/vVgE5CGWeUD-70DNeRM5HdyhTtv1S-L6S0s0hFbhuIh99E0SoEBtnHvYQ_IsfiRdglv9eqhbhuxX8jhuf6xHG_SVbJxqeYEcYkX7XdqaGJ3Kcje1kOvtcbPJaCZGR3sdF1F4wTjC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5.googleusercontent.com/gNiFl04g9U9wUr9lJ2kH5jaUXWYFY8Bu_yjKYFAPrAJFj7m2xOOTyaGbdVdYloQEAxfN8ltKZIPr-bSlJPuksJ6FNzgfQL5YccDlUhShXHwBrX8M1TRZ1pX-Y00EA762VQ_8aRXN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5.googleusercontent.com/ZDmAD-1ZmgFqupX2MG7io2zHKds_FdhxHBQd2XjoTpOE-uSydmPY_--wsD_l4POm2h56prkLwSwVBHubWHEMVfa2AwSKuUCJsK55mSsf5SOU7AaT7N0JGSLigfgzudRhgMA02Rox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6.googleusercontent.com/uwswerJKYVZB2fIJT3QZcbm5-eIApxeM_LZXpMmppp4yZW2mHm_meklNrLxdNXkpK1ymacRkHuVHxM3I732AO0GrXWn4Zml8Quj3aImJtZ_luGbyX2wiwoeYgB802ZOxjG6_xRoJ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6.googleusercontent.com/ykeiA9MxQ464GdlTkucAihwe-a7nv6pfkNc2sqmFdU-pxHzY6k2SwG_dDNhQnJset9skmS81y-NNa5HTuqCuDL9NbpIzo5PcObmM45PrpJF5eZlE3QMqK0UMrxvZvC9ZcDDBaT3X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6.googleusercontent.com/5AGS1Z3a79VRjmnUBdVkjbPgaO_rv6KIu3JbY0B7oPYujUPMJjnv3tBP98jTEAQKv8bTb7nRgIuehwhuurO5qLb4LXfZYuU1pw8MnGD__q_YIGqFJXrdC9ihJSQX9GgAc5GkY_Ag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6.googleusercontent.com/GoUqBMHh9geHJ-W2V0oqG3kaqmNM1Z7lDtXxml-DHxseDfJEVxEfgu9DEymdD6r-I9iTJ8y2u3gAE_UI8uFmYeQEA0GqnBT1-aJ6YeZlIRPshQ37XOsD1HAmDjFuoia80NIpfhde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4.googleusercontent.com/7sQV9GzKN28pytoPF9sHKNnPIphUnZyi1yE3Uxg6wfofL7h8VhcN0PAtB6zbsUcgZpG2ztDxrXZTYKeA2wmZBJExJDSTbVvBgTjp46BlDQkeOuk5ZCWZhSoiexCMDT4hSInm_wpl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3.googleusercontent.com/337JSl0w-aWvEKGctIbu0AdZmv83lRe2wyj3QuHF-D-7ZQkQ1d35Ab_H0rS6HvPxu-xYy_ipke7oFDE9KprNTVTxgwlW6BktHti1d50TRF3zzN2Bp1GPPkrvm-G8ro9xRx7jnL5b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97B7B-E210-E84A-970B-2F9D64CDA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Лабораторная работа №2</a:t>
            </a:r>
            <a:br>
              <a:rPr lang="ru-RU" sz="4800" dirty="0"/>
            </a:br>
            <a:r>
              <a:rPr lang="ru-RU" sz="2400" dirty="0"/>
              <a:t>Тестирование компьютерной сети на </a:t>
            </a:r>
            <a:r>
              <a:rPr lang="ru-RU" sz="2400" dirty="0" err="1"/>
              <a:t>основке</a:t>
            </a:r>
            <a:r>
              <a:rPr lang="ru-RU" sz="2400" dirty="0"/>
              <a:t> </a:t>
            </a:r>
            <a:r>
              <a:rPr lang="en-US" sz="2400" dirty="0"/>
              <a:t>TCP/IP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A9F1D3-68A5-DE4E-B736-8EF7C8778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Дроздов Никита</a:t>
            </a:r>
          </a:p>
          <a:p>
            <a:r>
              <a:rPr lang="ru-RU" dirty="0"/>
              <a:t>Группа 3540901/02001</a:t>
            </a:r>
          </a:p>
        </p:txBody>
      </p:sp>
    </p:spTree>
    <p:extLst>
      <p:ext uri="{BB962C8B-B14F-4D97-AF65-F5344CB8AC3E}">
        <p14:creationId xmlns:p14="http://schemas.microsoft.com/office/powerpoint/2010/main" val="30763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CD87A-B272-DF41-9228-38E80EF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Iperf</a:t>
            </a:r>
            <a:r>
              <a:rPr lang="ru-RU" sz="2400"/>
              <a:t> </a:t>
            </a:r>
            <a:r>
              <a:rPr lang="en-US" sz="2400"/>
              <a:t>(ubuntu)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CCC0895-DC19-064D-8058-BA96CA7B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7169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41A850-3419-CE41-8C10-5D46A347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18503"/>
            <a:ext cx="6303134" cy="379051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9FC58ED-1110-BA4E-B6B0-9CF9482E7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CD87A-B272-DF41-9228-38E80EF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Iperf</a:t>
            </a:r>
            <a:r>
              <a:rPr lang="ru-RU" sz="2400"/>
              <a:t> </a:t>
            </a:r>
            <a:r>
              <a:rPr lang="en-US" sz="2400"/>
              <a:t>(winxp)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CCC0895-DC19-064D-8058-BA96CA7B0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8193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BF9EC41-5D24-7D48-9068-273595F8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809498"/>
            <a:ext cx="6303134" cy="320852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028E1B5-3493-F34C-94AC-3A1D798A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50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677B6-3010-3F4F-846D-5AF29E7B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Сканирование уязвимостей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8F3C1E5-4A3F-804E-B232-ACCBB1A3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9217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7A00A74-1869-9740-9CA9-D0CCA6260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112011"/>
            <a:ext cx="6303134" cy="460349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C3ED7F8-8A4D-5D46-B6A7-C5355DEB2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4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0FD78-81CE-2B4D-886E-5F34CFEEC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Карта сети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6BDF4F5-5368-CB46-947D-B53F4CB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10241" name="Рисунок 19">
            <a:extLst>
              <a:ext uri="{FF2B5EF4-FFF2-40B4-BE49-F238E27FC236}">
                <a16:creationId xmlns:a16="http://schemas.microsoft.com/office/drawing/2014/main" id="{57E45100-E4FD-F44B-949D-7BB3F0FA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846967"/>
            <a:ext cx="6303134" cy="513358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A2A6681-055A-3041-A960-78B4EAD7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4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D09ED-87D1-1E43-ACDD-3D46BC2E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ru-RU" sz="4400">
                <a:solidFill>
                  <a:srgbClr val="FFFFFF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DCC32-14D7-B547-B065-67BC1CDF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lvl="0"/>
            <a:r>
              <a:rPr lang="ru-RU" sz="2000" dirty="0">
                <a:solidFill>
                  <a:srgbClr val="FFFFFF"/>
                </a:solidFill>
              </a:rPr>
              <a:t>Существует множество разного рода полезных утилит и программ для мониторинга и настройки сети;</a:t>
            </a:r>
          </a:p>
          <a:p>
            <a:pPr lvl="0"/>
            <a:r>
              <a:rPr lang="ru-RU" sz="2000" dirty="0">
                <a:solidFill>
                  <a:srgbClr val="FFFFFF"/>
                </a:solidFill>
              </a:rPr>
              <a:t>Утилиты, которые были использованы в ходе лабораторной работе, были выбраны из-за их главного достоинства – большой функционал, а именно большое количество флагов для разных типов запросов;</a:t>
            </a:r>
          </a:p>
          <a:p>
            <a:pPr lvl="0"/>
            <a:r>
              <a:rPr lang="ru-RU" sz="2000" dirty="0">
                <a:solidFill>
                  <a:srgbClr val="FFFFFF"/>
                </a:solidFill>
              </a:rPr>
              <a:t>Приложения для мониторинга и анализа сети имеют как преимущества, так и недостатки;</a:t>
            </a:r>
          </a:p>
          <a:p>
            <a:pPr lvl="0"/>
            <a:r>
              <a:rPr lang="ru-RU" sz="2000" dirty="0">
                <a:solidFill>
                  <a:srgbClr val="FFFFFF"/>
                </a:solidFill>
              </a:rPr>
              <a:t>Были обнаружены уязвимости, связанные с хостом на </a:t>
            </a:r>
            <a:r>
              <a:rPr lang="en-US" sz="2000" dirty="0">
                <a:solidFill>
                  <a:srgbClr val="FFFFFF"/>
                </a:solidFill>
              </a:rPr>
              <a:t>Windows XP</a:t>
            </a:r>
            <a:r>
              <a:rPr lang="ru-RU" sz="2000" dirty="0">
                <a:solidFill>
                  <a:srgbClr val="FFFFFF"/>
                </a:solidFill>
              </a:rPr>
              <a:t>.</a:t>
            </a:r>
          </a:p>
          <a:p>
            <a:endParaRPr lang="ru-R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7F707-171D-D249-BF28-CC6058CC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0613F-861D-4B43-9FCC-5925AD40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Изучение утилит и систем администрирования </a:t>
            </a:r>
            <a:r>
              <a:rPr lang="en-US" dirty="0"/>
              <a:t>TCP</a:t>
            </a:r>
            <a:r>
              <a:rPr lang="ru-RU" dirty="0"/>
              <a:t>/</a:t>
            </a:r>
            <a:r>
              <a:rPr lang="en-US" dirty="0"/>
              <a:t>IP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Мониторинг и анализ характеристик </a:t>
            </a:r>
            <a:r>
              <a:rPr lang="en-US" dirty="0"/>
              <a:t>TCP</a:t>
            </a:r>
            <a:r>
              <a:rPr lang="ru-RU" dirty="0"/>
              <a:t>/</a:t>
            </a:r>
            <a:r>
              <a:rPr lang="en-US" dirty="0"/>
              <a:t>IP</a:t>
            </a:r>
            <a:r>
              <a:rPr lang="ru-RU" dirty="0"/>
              <a:t> сетей.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9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248FB-99AE-024B-A987-08828D18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ru-RU" sz="2400"/>
              <a:t>Схема ККС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71661D-E4C2-4E84-854C-3C929AC8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14B1A6B0-EE4C-714C-88A2-32FC639DB01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280320"/>
            <a:ext cx="6303134" cy="426687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92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3D76A-B69A-704D-96B7-494C68DB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ifconfig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DA5AA1A-E4C8-1446-A175-6E227F59D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1025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8D9367-0C26-4744-93F6-277601DC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39971"/>
            <a:ext cx="6303134" cy="374757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23B8E8-5FE2-8445-A819-F5E97B886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7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AD06A-01FC-7B48-A011-226166F5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ping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240DFE4-EB6E-7142-B4EF-76F09DB8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2049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922E11-D276-1347-8840-1EB898DD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22820"/>
            <a:ext cx="6303134" cy="378188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4B0982F-610C-7E4C-8B91-3C87C965E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52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21D3B-0695-1C41-9E94-A7F60D30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route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7EB1A4B-0B0C-1F42-9E55-4293CD8A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307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C4FE61-D9D9-F748-B520-5649D7A9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28831"/>
            <a:ext cx="6303134" cy="376985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D4D33A7-47B7-4840-B132-5111F7B6A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7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BCEDC-F879-C344-A716-C481E009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arp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4BEF963-00C9-5A4B-A9DA-D1F1229E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4097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BE27122-7B1D-2747-8C75-7DF08AA8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38578"/>
            <a:ext cx="6303134" cy="375036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8BBC890-3C91-0147-9DF2-0FB059E32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A60CF-6125-474F-83A3-93727AB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hostname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C22D076-794C-234A-92A1-FADC40FB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5121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EF5A8E3-EA29-2D43-B39E-138FCA1C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46457"/>
            <a:ext cx="6303134" cy="373460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CF8CED2-D246-D741-AD18-CC1B2C8C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6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101D5-F0DA-B24D-9CA1-932DE8B2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netstat</a:t>
            </a:r>
            <a:endParaRPr lang="ru-RU" sz="24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709537E-0835-5945-8CB7-5597A64B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ru-RU" sz="1800"/>
          </a:p>
        </p:txBody>
      </p:sp>
      <p:pic>
        <p:nvPicPr>
          <p:cNvPr id="6145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A734B63-DCC0-B44F-BBF5-0B8521349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1522821"/>
            <a:ext cx="6303134" cy="37818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9C77CD8-AFC1-0446-8C43-3421EE67B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2112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5</TotalTime>
  <Words>127</Words>
  <Application>Microsoft Macintosh PowerPoint</Application>
  <PresentationFormat>Широкоэкранный</PresentationFormat>
  <Paragraphs>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Берлин</vt:lpstr>
      <vt:lpstr>Лабораторная работа №2 Тестирование компьютерной сети на основке TCP/IP</vt:lpstr>
      <vt:lpstr>Цели работы</vt:lpstr>
      <vt:lpstr>Схема ККС</vt:lpstr>
      <vt:lpstr>ifconfig</vt:lpstr>
      <vt:lpstr>ping</vt:lpstr>
      <vt:lpstr>route</vt:lpstr>
      <vt:lpstr>arp</vt:lpstr>
      <vt:lpstr>hostname</vt:lpstr>
      <vt:lpstr>netstat</vt:lpstr>
      <vt:lpstr>Iperf (ubuntu)</vt:lpstr>
      <vt:lpstr>Iperf (winxp)</vt:lpstr>
      <vt:lpstr>Сканирование уязвимостей</vt:lpstr>
      <vt:lpstr>Карта сети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Д Дроздов</dc:creator>
  <cp:lastModifiedBy>Никита Д Дроздов</cp:lastModifiedBy>
  <cp:revision>5</cp:revision>
  <dcterms:created xsi:type="dcterms:W3CDTF">2021-05-13T22:22:53Z</dcterms:created>
  <dcterms:modified xsi:type="dcterms:W3CDTF">2021-05-13T22:38:10Z</dcterms:modified>
</cp:coreProperties>
</file>