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9" r:id="rId7"/>
    <p:sldId id="268" r:id="rId8"/>
    <p:sldId id="267" r:id="rId9"/>
    <p:sldId id="260" r:id="rId10"/>
    <p:sldId id="261" r:id="rId11"/>
    <p:sldId id="262" r:id="rId12"/>
    <p:sldId id="263" r:id="rId13"/>
    <p:sldId id="264" r:id="rId14"/>
    <p:sldId id="265" r:id="rId15"/>
    <p:sldId id="271" r:id="rId16"/>
    <p:sldId id="272" r:id="rId17"/>
    <p:sldId id="273" r:id="rId18"/>
    <p:sldId id="274" r:id="rId19"/>
    <p:sldId id="275" r:id="rId20"/>
    <p:sldId id="276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72"/>
  </p:normalViewPr>
  <p:slideViewPr>
    <p:cSldViewPr snapToGrid="0" snapToObjects="1">
      <p:cViewPr varScale="1">
        <p:scale>
          <a:sx n="90" d="100"/>
          <a:sy n="90" d="100"/>
        </p:scale>
        <p:origin x="23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https://lh4.googleusercontent.com/mP7K8-RJNe8OUETMmL0qSZ0isQmuRfu8RIHqcnjLcL5C52HQRV4Pzxjq6cl-plYN20WNNH4CEUipwyh0wE7zPwLauIWAkaYxazQrpyQsXfoaf-nxzuyYUtyCNKUpflfCkIQD-TAP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7927E-BB32-E64A-8951-0D1F4C3B8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/>
              <a:t>Лабораторная работа №1</a:t>
            </a:r>
            <a:br>
              <a:rPr lang="ru-RU" sz="4800" dirty="0"/>
            </a:br>
            <a:r>
              <a:rPr lang="ru-RU" sz="2400" dirty="0"/>
              <a:t>Виртуальное макетирование компьютерных сетей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5FA5B1-B97F-0C43-8A2D-51DC0DADE3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Дроздов Никита</a:t>
            </a:r>
          </a:p>
          <a:p>
            <a:r>
              <a:rPr lang="ru-RU" dirty="0"/>
              <a:t>Группа 3540901/02001</a:t>
            </a:r>
          </a:p>
        </p:txBody>
      </p:sp>
    </p:spTree>
    <p:extLst>
      <p:ext uri="{BB962C8B-B14F-4D97-AF65-F5344CB8AC3E}">
        <p14:creationId xmlns:p14="http://schemas.microsoft.com/office/powerpoint/2010/main" val="1484166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15AEF9-6B89-E54D-88ED-3A1091E4B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ru-RU" sz="2400"/>
              <a:t>Настройка </a:t>
            </a:r>
            <a:r>
              <a:rPr lang="en-US" sz="2400"/>
              <a:t>Windows XP</a:t>
            </a:r>
            <a:endParaRPr lang="ru-RU" sz="240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7174" name="Content Placeholder 7173">
            <a:extLst>
              <a:ext uri="{FF2B5EF4-FFF2-40B4-BE49-F238E27FC236}">
                <a16:creationId xmlns:a16="http://schemas.microsoft.com/office/drawing/2014/main" id="{BB722C71-064F-4654-B024-C35169C58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0219065-8691-664C-B51B-FD8D605DF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090" y="1483912"/>
            <a:ext cx="6303134" cy="3859696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909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6707D-176F-134C-9180-A371AD19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Windows 7</a:t>
            </a:r>
            <a:endParaRPr lang="ru-RU" sz="240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198" name="Content Placeholder 8197">
            <a:extLst>
              <a:ext uri="{FF2B5EF4-FFF2-40B4-BE49-F238E27FC236}">
                <a16:creationId xmlns:a16="http://schemas.microsoft.com/office/drawing/2014/main" id="{C1024A7B-C1EF-469B-84E3-267FA85F6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6BDF60F-B3A5-464E-86E8-A8A214C1F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090" y="1476189"/>
            <a:ext cx="6303134" cy="3875141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12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B266A-BF31-1D4C-AF63-E74E30FD2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Ubuntu</a:t>
            </a:r>
            <a:endParaRPr lang="ru-RU" sz="240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222" name="Content Placeholder 9221">
            <a:extLst>
              <a:ext uri="{FF2B5EF4-FFF2-40B4-BE49-F238E27FC236}">
                <a16:creationId xmlns:a16="http://schemas.microsoft.com/office/drawing/2014/main" id="{D9D69FF9-19C6-4B69-8CF5-E6CE9E812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2949880-72D9-CE45-9927-0BD2BE8C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090" y="815480"/>
            <a:ext cx="6303134" cy="5196559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524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F15F48-0A20-E846-89C6-D3E41884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FreeBSD</a:t>
            </a:r>
            <a:endParaRPr lang="ru-RU" sz="240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246" name="Content Placeholder 10245">
            <a:extLst>
              <a:ext uri="{FF2B5EF4-FFF2-40B4-BE49-F238E27FC236}">
                <a16:creationId xmlns:a16="http://schemas.microsoft.com/office/drawing/2014/main" id="{07C3D0C3-C975-40E3-98FC-99CCBB680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54314F7-ED3A-6945-B3E2-407D004A3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1067" y="1284775"/>
            <a:ext cx="6303134" cy="265794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CD09B016-F421-A64D-B046-05358D630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067" y="4397052"/>
            <a:ext cx="6303134" cy="153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874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847E1-9FFA-C649-B616-7DFA58485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NetBSD</a:t>
            </a:r>
            <a:endParaRPr lang="ru-RU" sz="240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1270" name="Content Placeholder 11269">
            <a:extLst>
              <a:ext uri="{FF2B5EF4-FFF2-40B4-BE49-F238E27FC236}">
                <a16:creationId xmlns:a16="http://schemas.microsoft.com/office/drawing/2014/main" id="{21712D9C-E2C7-489A-9361-697C3D287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6F11AEC-6F6D-B340-ADEC-09E88B875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090" y="1509313"/>
            <a:ext cx="6303134" cy="3808893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565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847E1-9FFA-C649-B616-7DFA58485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NetBSD</a:t>
            </a:r>
            <a:endParaRPr lang="ru-RU" sz="240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2294" name="Content Placeholder 12293">
            <a:extLst>
              <a:ext uri="{FF2B5EF4-FFF2-40B4-BE49-F238E27FC236}">
                <a16:creationId xmlns:a16="http://schemas.microsoft.com/office/drawing/2014/main" id="{14FA2CEF-55B6-4505-B63B-FF9A97CE8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B0ADF1C-D5D5-404C-85F2-3EBF5F3AC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2812" y="753228"/>
            <a:ext cx="6303134" cy="3693724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81EF3D0B-5E20-D14A-AAAF-540932635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812" y="4721632"/>
            <a:ext cx="6303134" cy="121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882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1CAAE-0207-4C48-B224-798B7A06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ru-RU" sz="2400"/>
              <a:t>Тестирование </a:t>
            </a:r>
            <a:r>
              <a:rPr lang="en-US" sz="2400"/>
              <a:t>NetBSD</a:t>
            </a:r>
            <a:endParaRPr lang="ru-RU" sz="240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3318" name="Content Placeholder 13317">
            <a:extLst>
              <a:ext uri="{FF2B5EF4-FFF2-40B4-BE49-F238E27FC236}">
                <a16:creationId xmlns:a16="http://schemas.microsoft.com/office/drawing/2014/main" id="{39638017-59B9-4821-A041-70F9D0456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02B6E9B-385E-DC48-B529-1A4065AF7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090" y="2559555"/>
            <a:ext cx="6303134" cy="170841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123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1CAAE-0207-4C48-B224-798B7A06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ru-RU" sz="2400"/>
              <a:t>Тестирование</a:t>
            </a:r>
            <a:r>
              <a:rPr lang="en-US" sz="2400"/>
              <a:t> FreeBSD</a:t>
            </a:r>
            <a:endParaRPr lang="ru-RU" sz="240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4342" name="Content Placeholder 14341">
            <a:extLst>
              <a:ext uri="{FF2B5EF4-FFF2-40B4-BE49-F238E27FC236}">
                <a16:creationId xmlns:a16="http://schemas.microsoft.com/office/drawing/2014/main" id="{320F583C-670A-45AC-B319-63CC5ABC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52BE61B5-6DAD-E048-92F3-3647F46DD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090" y="2310438"/>
            <a:ext cx="6303134" cy="2206643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036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1CAAE-0207-4C48-B224-798B7A06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ru-RU" sz="2400"/>
              <a:t>Тестирование</a:t>
            </a:r>
            <a:r>
              <a:rPr lang="en-US" sz="2400"/>
              <a:t> Ubuntu</a:t>
            </a:r>
            <a:endParaRPr lang="ru-RU" sz="240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5366" name="Content Placeholder 15365">
            <a:extLst>
              <a:ext uri="{FF2B5EF4-FFF2-40B4-BE49-F238E27FC236}">
                <a16:creationId xmlns:a16="http://schemas.microsoft.com/office/drawing/2014/main" id="{34F0687A-7E1A-45DE-BAE5-D881F5AFB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90831B5A-9136-2E4A-84BE-07E5555E3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090" y="2375997"/>
            <a:ext cx="6303134" cy="207552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624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1CAAE-0207-4C48-B224-798B7A06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ru-RU" sz="2400"/>
              <a:t>Тестирование</a:t>
            </a:r>
            <a:r>
              <a:rPr lang="en-US" sz="2400"/>
              <a:t> Windows 7</a:t>
            </a:r>
            <a:endParaRPr lang="ru-RU" sz="240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6390" name="Content Placeholder 16389">
            <a:extLst>
              <a:ext uri="{FF2B5EF4-FFF2-40B4-BE49-F238E27FC236}">
                <a16:creationId xmlns:a16="http://schemas.microsoft.com/office/drawing/2014/main" id="{5FE36788-9E03-46FC-A509-829137CA2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BD438168-B977-B548-908B-439483D40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090" y="2438611"/>
            <a:ext cx="6303134" cy="1950297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56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E5420-25B6-534E-9BDE-3F13C485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294D66-C374-7A44-8345-2A04CE38A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технологию виртуального макетирования компьютерных сетей в среде </a:t>
            </a:r>
            <a:r>
              <a:rPr lang="en-US" dirty="0"/>
              <a:t>VMware Workstation.</a:t>
            </a:r>
          </a:p>
          <a:p>
            <a:endParaRPr lang="en-US" dirty="0"/>
          </a:p>
          <a:p>
            <a:r>
              <a:rPr lang="ru-RU" dirty="0"/>
              <a:t>Разработать и настроить полунатурный эмулятор корпоративной компьютерной сети.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0230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1CAAE-0207-4C48-B224-798B7A06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ru-RU" sz="2400"/>
              <a:t>Тестирование</a:t>
            </a:r>
            <a:r>
              <a:rPr lang="en-US" sz="2400"/>
              <a:t> Windows XP</a:t>
            </a:r>
            <a:endParaRPr lang="ru-RU" sz="240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7414" name="Content Placeholder 17413">
            <a:extLst>
              <a:ext uri="{FF2B5EF4-FFF2-40B4-BE49-F238E27FC236}">
                <a16:creationId xmlns:a16="http://schemas.microsoft.com/office/drawing/2014/main" id="{7CFB8AD1-0E1F-40EB-93C3-D687B60EC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76D84CEF-645B-5F43-86B0-B8A79E947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090" y="2270313"/>
            <a:ext cx="6303134" cy="2286894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725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065318-E394-CE4E-B044-0959DDA6D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ru-RU" sz="4400">
                <a:solidFill>
                  <a:srgbClr val="FFFFFF"/>
                </a:solidFill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AFDEF2-F497-3944-A134-E9906E404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r>
              <a:rPr lang="ru-RU" sz="1700" dirty="0">
                <a:solidFill>
                  <a:srgbClr val="FFFFFF"/>
                </a:solidFill>
              </a:rPr>
              <a:t>В ходе выполнения лабораторной работы было осуществлено макетирование компьютерной сети средствами </a:t>
            </a:r>
            <a:r>
              <a:rPr lang="ru-RU" sz="1700" dirty="0" err="1">
                <a:solidFill>
                  <a:srgbClr val="FFFFFF"/>
                </a:solidFill>
              </a:rPr>
              <a:t>VMware</a:t>
            </a:r>
            <a:r>
              <a:rPr lang="ru-RU" sz="1700" dirty="0">
                <a:solidFill>
                  <a:srgbClr val="FFFFFF"/>
                </a:solidFill>
              </a:rPr>
              <a:t> </a:t>
            </a:r>
            <a:r>
              <a:rPr lang="ru-RU" sz="1700" dirty="0" err="1">
                <a:solidFill>
                  <a:srgbClr val="FFFFFF"/>
                </a:solidFill>
              </a:rPr>
              <a:t>Workstation</a:t>
            </a:r>
            <a:r>
              <a:rPr lang="ru-RU" sz="1700" dirty="0">
                <a:solidFill>
                  <a:srgbClr val="FFFFFF"/>
                </a:solidFill>
              </a:rPr>
              <a:t> 16. Это программное обеспечение позволило настроить несколько подсетей, к которым затем были подключены виртуальные машины. Знакомство с интерфейсом </a:t>
            </a:r>
            <a:r>
              <a:rPr lang="ru-RU" sz="1700" dirty="0" err="1">
                <a:solidFill>
                  <a:srgbClr val="FFFFFF"/>
                </a:solidFill>
              </a:rPr>
              <a:t>VMware</a:t>
            </a:r>
            <a:r>
              <a:rPr lang="ru-RU" sz="1700" dirty="0">
                <a:solidFill>
                  <a:srgbClr val="FFFFFF"/>
                </a:solidFill>
              </a:rPr>
              <a:t> не вызвало трудностей, так как он достаточно простой.</a:t>
            </a:r>
          </a:p>
          <a:p>
            <a:r>
              <a:rPr lang="ru-RU" sz="1700" dirty="0">
                <a:solidFill>
                  <a:srgbClr val="FFFFFF"/>
                </a:solidFill>
              </a:rPr>
              <a:t>Наиболее трудной задачей оказалась настройка виртуальных машин, чтобы они были связаны в одной компьютерной сети, а также имели доступ к сети Интернет. При конфигурации для каждого адаптера были заданы свои адреса, для двух сетей была разрешена работа DHCP-серверов, а также для проведения Интернета были произведены настройки NAT на </a:t>
            </a:r>
            <a:r>
              <a:rPr lang="ru-RU" sz="1700" dirty="0" err="1">
                <a:solidFill>
                  <a:srgbClr val="FFFFFF"/>
                </a:solidFill>
              </a:rPr>
              <a:t>FreeBSD</a:t>
            </a:r>
            <a:r>
              <a:rPr lang="ru-RU" sz="1700" dirty="0">
                <a:solidFill>
                  <a:srgbClr val="FFFFFF"/>
                </a:solidFill>
              </a:rPr>
              <a:t> и </a:t>
            </a:r>
            <a:r>
              <a:rPr lang="ru-RU" sz="1700" dirty="0" err="1">
                <a:solidFill>
                  <a:srgbClr val="FFFFFF"/>
                </a:solidFill>
              </a:rPr>
              <a:t>NetBSD</a:t>
            </a:r>
            <a:r>
              <a:rPr lang="ru-RU" sz="1700" dirty="0">
                <a:solidFill>
                  <a:srgbClr val="FFFFFF"/>
                </a:solidFill>
              </a:rPr>
              <a:t>.</a:t>
            </a:r>
          </a:p>
          <a:p>
            <a:r>
              <a:rPr lang="ru-RU" sz="1700" dirty="0">
                <a:solidFill>
                  <a:srgbClr val="FFFFFF"/>
                </a:solidFill>
              </a:rPr>
              <a:t>Тестирование показало, что задача была выполнена верно, так как команда «</a:t>
            </a:r>
            <a:r>
              <a:rPr lang="ru-RU" sz="1700" dirty="0" err="1">
                <a:solidFill>
                  <a:srgbClr val="FFFFFF"/>
                </a:solidFill>
              </a:rPr>
              <a:t>ping</a:t>
            </a:r>
            <a:r>
              <a:rPr lang="ru-RU" sz="1700" dirty="0">
                <a:solidFill>
                  <a:srgbClr val="FFFFFF"/>
                </a:solidFill>
              </a:rPr>
              <a:t> 8.8.8.8» успешно выполнилась на каждой из виртуальных машин.</a:t>
            </a:r>
          </a:p>
          <a:p>
            <a:endParaRPr lang="ru-RU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50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A5B74A-DFE0-5445-AF8A-E3D26FD78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ККС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0D2EE7-64B9-1E4C-81E4-69A3B9E2D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5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0078A-C270-8647-89FE-5809986F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ru-RU" sz="2400"/>
              <a:t>Параметры виртуальных сетей (</a:t>
            </a:r>
            <a:r>
              <a:rPr lang="en-US" sz="2400"/>
              <a:t>NetBSD)</a:t>
            </a:r>
            <a:endParaRPr lang="ru-RU" sz="240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CC95A439-CC24-4406-AF11-C302BDEBE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2E14F23-524A-6546-80C6-BDF49F1E2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090" y="805567"/>
            <a:ext cx="6303134" cy="5216386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01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0078A-C270-8647-89FE-5809986F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ru-RU" sz="2400"/>
              <a:t>Параметры виртуальных сетей</a:t>
            </a:r>
            <a:r>
              <a:rPr lang="en-US" sz="2400"/>
              <a:t> (FreeBSD)</a:t>
            </a:r>
            <a:endParaRPr lang="ru-RU" sz="240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9266EFF0-4D34-4E44-B363-8D7D76BFF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05E5061-97AB-5A4C-AB00-0D6A17076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8165" y="609600"/>
            <a:ext cx="5978984" cy="560832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372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0078A-C270-8647-89FE-5809986F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ru-RU" sz="2400"/>
              <a:t>Параметры виртуальных сетей</a:t>
            </a:r>
            <a:r>
              <a:rPr lang="en-US" sz="2400"/>
              <a:t> (Ubuntu)</a:t>
            </a:r>
            <a:endParaRPr lang="ru-RU" sz="240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F078564C-9EBC-4822-8012-039C36561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C91948B-0AB5-524B-9EC0-5F1D331BA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7951" y="609600"/>
            <a:ext cx="5579411" cy="560832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77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0078A-C270-8647-89FE-5809986F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ru-RU" sz="2400"/>
              <a:t>Параметры виртуальных сетей</a:t>
            </a:r>
            <a:r>
              <a:rPr lang="en-US" sz="2400"/>
              <a:t> (Windows 7)</a:t>
            </a:r>
            <a:endParaRPr lang="ru-RU" sz="240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1E1DBFAC-51D2-4EAF-9B7A-D6E3BD9CE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0B19811-245B-4D47-B4A5-9C87219EB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090" y="640381"/>
            <a:ext cx="6303134" cy="5546757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145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0078A-C270-8647-89FE-5809986F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ru-RU" sz="2400"/>
              <a:t>Параметры виртуальных сетей</a:t>
            </a:r>
            <a:r>
              <a:rPr lang="en-US" sz="2400"/>
              <a:t> (Windows XP)</a:t>
            </a:r>
            <a:endParaRPr lang="ru-RU" sz="240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6150" name="Content Placeholder 6149">
            <a:extLst>
              <a:ext uri="{FF2B5EF4-FFF2-40B4-BE49-F238E27FC236}">
                <a16:creationId xmlns:a16="http://schemas.microsoft.com/office/drawing/2014/main" id="{16C0C2A4-F2E7-457A-8AE5-BE9CEC369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33F9AC7-DC9F-9642-9528-01E53EBEC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8733" y="609600"/>
            <a:ext cx="5957847" cy="560832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198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51C7F-7415-3849-B172-F22761A4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ru-RU" sz="2400"/>
              <a:t>Структура сети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20734901-5182-0F49-9EEF-034B8014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endParaRPr lang="ru-RU" sz="1800"/>
          </a:p>
        </p:txBody>
      </p:sp>
      <p:pic>
        <p:nvPicPr>
          <p:cNvPr id="1025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112ABE8-F4D8-1B41-AF87-B7F123047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090" y="819020"/>
            <a:ext cx="6303134" cy="5189479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90D57804-1C37-254B-8B7D-9E31E72B8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082" y="237189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429677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16</TotalTime>
  <Words>219</Words>
  <Application>Microsoft Macintosh PowerPoint</Application>
  <PresentationFormat>Широкоэкранный</PresentationFormat>
  <Paragraphs>29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4" baseType="lpstr">
      <vt:lpstr>Arial</vt:lpstr>
      <vt:lpstr>Trebuchet MS</vt:lpstr>
      <vt:lpstr>Берлин</vt:lpstr>
      <vt:lpstr>Лабораторная работа №1 Виртуальное макетирование компьютерных сетей</vt:lpstr>
      <vt:lpstr>Цели работы</vt:lpstr>
      <vt:lpstr>Схема ККС</vt:lpstr>
      <vt:lpstr>Параметры виртуальных сетей (NetBSD)</vt:lpstr>
      <vt:lpstr>Параметры виртуальных сетей (FreeBSD)</vt:lpstr>
      <vt:lpstr>Параметры виртуальных сетей (Ubuntu)</vt:lpstr>
      <vt:lpstr>Параметры виртуальных сетей (Windows 7)</vt:lpstr>
      <vt:lpstr>Параметры виртуальных сетей (Windows XP)</vt:lpstr>
      <vt:lpstr>Структура сети</vt:lpstr>
      <vt:lpstr>Настройка Windows XP</vt:lpstr>
      <vt:lpstr>Windows 7</vt:lpstr>
      <vt:lpstr>Ubuntu</vt:lpstr>
      <vt:lpstr>FreeBSD</vt:lpstr>
      <vt:lpstr>NetBSD</vt:lpstr>
      <vt:lpstr>NetBSD</vt:lpstr>
      <vt:lpstr>Тестирование NetBSD</vt:lpstr>
      <vt:lpstr>Тестирование FreeBSD</vt:lpstr>
      <vt:lpstr>Тестирование Ubuntu</vt:lpstr>
      <vt:lpstr>Тестирование Windows 7</vt:lpstr>
      <vt:lpstr>Тестирование Windows XP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 Виртуальное макетирование компьютерных сетей</dc:title>
  <dc:creator>Никита Д Дроздов</dc:creator>
  <cp:lastModifiedBy>Никита Д Дроздов</cp:lastModifiedBy>
  <cp:revision>7</cp:revision>
  <dcterms:created xsi:type="dcterms:W3CDTF">2021-05-13T22:05:46Z</dcterms:created>
  <dcterms:modified xsi:type="dcterms:W3CDTF">2021-05-13T22:38:25Z</dcterms:modified>
</cp:coreProperties>
</file>