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7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Закрыть снимок подключения шаблонов">
            <a:extLst>
              <a:ext uri="{FF2B5EF4-FFF2-40B4-BE49-F238E27FC236}">
                <a16:creationId xmlns:a16="http://schemas.microsoft.com/office/drawing/2014/main" id="{E4F4FCB0-860F-4B3B-BD40-AE2571BC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F7AD1-6794-B848-AAC6-FBB67E230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Пример нечеткой нейронной сети для классификации шаблонов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9C5935-24D6-0A48-9477-6593972A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9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1B709-5FDE-044A-BBD2-6C62107202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826567"/>
            <a:ext cx="6909386" cy="51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94FA-0D4B-C34D-9570-70EB1B67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b="0" cap="all" spc="-100"/>
              <a:t>Структура нейронной сети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67386-CA9B-4D4E-A88E-FA04D548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EB511-0753-DC4B-B29D-5F4E9103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Этап обучения</a:t>
            </a:r>
            <a:endParaRPr lang="en-US" sz="1800" dirty="0"/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Инициализация объектов программы значениями от пользователя</a:t>
            </a:r>
            <a:r>
              <a:rPr lang="en-US" sz="1600" dirty="0"/>
              <a:t>;</a:t>
            </a:r>
            <a:endParaRPr lang="ru-RU" sz="1600" dirty="0"/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Обработка входных данных и подготовка </a:t>
            </a:r>
            <a:r>
              <a:rPr lang="ru-RU" sz="1600" dirty="0" err="1"/>
              <a:t>нейросети</a:t>
            </a:r>
            <a:r>
              <a:rPr lang="ru-RU" sz="1600" dirty="0"/>
              <a:t> к обучению</a:t>
            </a:r>
            <a:r>
              <a:rPr lang="en-US" sz="1600" dirty="0"/>
              <a:t>;</a:t>
            </a:r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Обучение нейронной сети на заданных эталонах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Этап классификации</a:t>
            </a:r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Инициализация объектов программы значениями от пользователя</a:t>
            </a:r>
            <a:r>
              <a:rPr lang="en-US" sz="1600" dirty="0"/>
              <a:t>;</a:t>
            </a:r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Обработка входных данных и подготовка </a:t>
            </a:r>
            <a:r>
              <a:rPr lang="ru-RU" sz="1600" dirty="0" err="1"/>
              <a:t>нейросети</a:t>
            </a:r>
            <a:r>
              <a:rPr lang="ru-RU" sz="1600" dirty="0"/>
              <a:t> к их анализу</a:t>
            </a:r>
            <a:r>
              <a:rPr lang="en-US" sz="1600" dirty="0"/>
              <a:t>;</a:t>
            </a:r>
          </a:p>
          <a:p>
            <a:pPr marL="617220" lvl="1" indent="-342900">
              <a:buFont typeface="+mj-lt"/>
              <a:buAutoNum type="alphaUcPeriod"/>
            </a:pPr>
            <a:r>
              <a:rPr lang="ru-RU" sz="1600" dirty="0"/>
              <a:t>Анализ нейронной сетью векторов признаков кандидатов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6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54D40-2C8C-A34A-8C4C-AFBDCC03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Заданные эталоны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E0A67FA-AFF7-C746-84D6-7804ED82F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023148"/>
              </p:ext>
            </p:extLst>
          </p:nvPr>
        </p:nvGraphicFramePr>
        <p:xfrm>
          <a:off x="1066800" y="210343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77187479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211011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88537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4376652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3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1st_class_output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2nd_class_output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0.1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9287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55365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90193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1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523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28940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3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436A-D1C4-9E4E-9C73-A48CDE0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значения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173A675-F43E-5943-B290-FA961A01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73593"/>
              </p:ext>
            </p:extLst>
          </p:nvPr>
        </p:nvGraphicFramePr>
        <p:xfrm>
          <a:off x="1066800" y="2103438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23400190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015774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152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0.12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0.32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58759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0.32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0.35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1883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0.54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0.57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4354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0.68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9928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0.76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0.79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43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3D26E1-5D5C-F444-B791-339ED56C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2475138"/>
            <a:ext cx="7237877" cy="19361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D8FC9-C40A-D14F-B44A-FC80E3D6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ru-RU" sz="2800"/>
              <a:t>Результат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7FAB9-667F-4AE2-B359-005728FC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9038-0A89-A948-B469-E2AD2865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4F200-71CA-C44E-9D9C-E665D4A1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Если проанализировать входные значения, то можно с уверенностью сказать, что дав человек—эксперту заданные эталоны, то он, опираясь лишь на них, выдал бы аналогичный результат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80552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</Words>
  <Application>Microsoft Macintosh PowerPoint</Application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Franklin Gothic Book</vt:lpstr>
      <vt:lpstr>Garamond</vt:lpstr>
      <vt:lpstr>SavonVTI</vt:lpstr>
      <vt:lpstr>Пример нечеткой нейронной сети для классификации шаблонов</vt:lpstr>
      <vt:lpstr>Структура нейронной сети</vt:lpstr>
      <vt:lpstr>Этапы работы программы</vt:lpstr>
      <vt:lpstr>Заданные эталоны</vt:lpstr>
      <vt:lpstr>Входные значения</vt:lpstr>
      <vt:lpstr>Результат</vt:lpstr>
      <vt:lpstr>Небольшой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4</cp:revision>
  <dcterms:created xsi:type="dcterms:W3CDTF">2021-05-12T22:30:08Z</dcterms:created>
  <dcterms:modified xsi:type="dcterms:W3CDTF">2021-05-12T22:49:17Z</dcterms:modified>
</cp:coreProperties>
</file>