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78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87EDC-0202-D34C-BC15-BCF89FAB0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Корпоративная культура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4E473E-3801-B244-96D9-EDAB17EFF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3540901/02001</a:t>
            </a:r>
            <a:br>
              <a:rPr lang="ru-RU" dirty="0"/>
            </a:br>
            <a:r>
              <a:rPr lang="ru-RU" dirty="0"/>
              <a:t>Никита Дроздов</a:t>
            </a:r>
          </a:p>
        </p:txBody>
      </p:sp>
    </p:spTree>
    <p:extLst>
      <p:ext uri="{BB962C8B-B14F-4D97-AF65-F5344CB8AC3E}">
        <p14:creationId xmlns:p14="http://schemas.microsoft.com/office/powerpoint/2010/main" val="44018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20282-4C82-084B-803B-14EA853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Корпоративная культура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DD50E-A258-7545-A52C-7D1BB2D4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Корпоративная культура – это лицо вашей компании. Это совокупность деятельности сотрудников, процессов и рабочей среды для достижения общих целей компании. К ней также относятся способы взаимодействия вашей организации с работниками, клиентами и сообществом, а также их восприятие вашей компании. </a:t>
            </a:r>
          </a:p>
          <a:p>
            <a:r>
              <a:rPr lang="ru-RU" dirty="0"/>
              <a:t>Главные представители корпоративной культуры – сотрудники компании. К преимуществам грамотной корпоративной культуры относятся активная вовлеченность сотрудников, удовлетворенность работой и глубокое чувство причастности и сплоченности. </a:t>
            </a:r>
          </a:p>
        </p:txBody>
      </p:sp>
    </p:spTree>
    <p:extLst>
      <p:ext uri="{BB962C8B-B14F-4D97-AF65-F5344CB8AC3E}">
        <p14:creationId xmlns:p14="http://schemas.microsoft.com/office/powerpoint/2010/main" val="22171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1BBD5-41D2-C14B-932B-720DF9BE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же корпоративная культура так важна?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A74D4-31A1-6640-9D1D-73C41971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Эффективная корпоративная культура позволит создавать, выполнять и масштабировать успешные проекты и процессы, повышать рентабельность и поддерживать непрерывность работы компании. Она также повысит степень вовлеченности сотрудников, гарантирует приятные впечатления у клиентов и заинтересованных сторон, а также увеличит общий уровень удовлетворения. </a:t>
            </a:r>
          </a:p>
          <a:p>
            <a:r>
              <a:rPr lang="ru-RU" dirty="0"/>
              <a:t>Надежная корпоративная культура наиболее важна для молодого поколения, только вступающего в рабочее пространство. Хотя молодые люди ценят работу со стабильной зарплатой, они также придают большее значение культуре и эмоциональной составляющей для поддержания высокой мотивации к работе. </a:t>
            </a:r>
          </a:p>
        </p:txBody>
      </p:sp>
    </p:spTree>
    <p:extLst>
      <p:ext uri="{BB962C8B-B14F-4D97-AF65-F5344CB8AC3E}">
        <p14:creationId xmlns:p14="http://schemas.microsoft.com/office/powerpoint/2010/main" val="13883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5B277-AE0B-7649-9C6B-B966E72E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корпоративной культуры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EBA8B-9860-3944-A528-F02556F6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Культура совместной работы</a:t>
            </a:r>
            <a:r>
              <a:rPr lang="en-US" b="1" dirty="0"/>
              <a:t>;</a:t>
            </a:r>
          </a:p>
          <a:p>
            <a:r>
              <a:rPr lang="ru-RU" b="1" dirty="0"/>
              <a:t>Культура творчества</a:t>
            </a:r>
            <a:r>
              <a:rPr lang="en-US" b="1" dirty="0"/>
              <a:t>;</a:t>
            </a:r>
          </a:p>
          <a:p>
            <a:r>
              <a:rPr lang="ru-RU" b="1" dirty="0"/>
              <a:t>Конкурентная культура</a:t>
            </a:r>
            <a:r>
              <a:rPr lang="en-US" b="1" dirty="0"/>
              <a:t>;</a:t>
            </a:r>
          </a:p>
          <a:p>
            <a:r>
              <a:rPr lang="ru-RU" b="1" dirty="0"/>
              <a:t>Культура регулирования</a:t>
            </a:r>
            <a:r>
              <a:rPr lang="en-US" b="1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676C2-96A2-954E-AC32-BA52E3A4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улучшения корпоративной культуры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9E5AE-7B33-9D43-A507-383BBAD4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Определите свои ценности</a:t>
            </a:r>
            <a:r>
              <a:rPr lang="en-US" dirty="0"/>
              <a:t>;</a:t>
            </a:r>
          </a:p>
          <a:p>
            <a:r>
              <a:rPr lang="ru-RU" dirty="0"/>
              <a:t>Нанимайте людей, соответствующих вашей культуре</a:t>
            </a:r>
            <a:r>
              <a:rPr lang="en-US" dirty="0"/>
              <a:t>;</a:t>
            </a:r>
          </a:p>
          <a:p>
            <a:r>
              <a:rPr lang="ru-RU" dirty="0"/>
              <a:t>Предложите возможности роста для каждого сотрудника</a:t>
            </a:r>
            <a:r>
              <a:rPr lang="en-US" dirty="0"/>
              <a:t>;</a:t>
            </a:r>
          </a:p>
          <a:p>
            <a:r>
              <a:rPr lang="ru-RU" dirty="0"/>
              <a:t>Вознаграждайте эмоциональный интеллект</a:t>
            </a:r>
            <a:r>
              <a:rPr lang="en-US" dirty="0"/>
              <a:t>;</a:t>
            </a:r>
          </a:p>
          <a:p>
            <a:r>
              <a:rPr lang="ru-RU" dirty="0"/>
              <a:t>Поощряйте непрерывное обучение</a:t>
            </a:r>
            <a:r>
              <a:rPr lang="en-US" dirty="0"/>
              <a:t>;</a:t>
            </a:r>
          </a:p>
          <a:p>
            <a:r>
              <a:rPr lang="ru-RU" dirty="0"/>
              <a:t>Используйте технологии</a:t>
            </a:r>
            <a:r>
              <a:rPr lang="en-US" dirty="0"/>
              <a:t>;</a:t>
            </a:r>
          </a:p>
          <a:p>
            <a:r>
              <a:rPr lang="ru-RU" dirty="0"/>
              <a:t>Стимулируйте эффективное взаимодействие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65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F6307-671C-C147-82A3-32CBC06B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орпоративная культура. Что влияет? Как это работает?">
            <a:extLst>
              <a:ext uri="{FF2B5EF4-FFF2-40B4-BE49-F238E27FC236}">
                <a16:creationId xmlns:a16="http://schemas.microsoft.com/office/drawing/2014/main" id="{750AFBF0-6D3E-F547-B76B-33FD90627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39" y="555362"/>
            <a:ext cx="8637783" cy="57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D6372-2840-0541-BB6F-891CEEB3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5F454-0504-5B42-811D-249CCE2C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ОРПОРАТИВНАЯ КУЛЬТУРА ОНА ЖЕ ОРГАНИЗАЦИОННАЯ КУЛЬТУРА - КАК СТРОИТЬ И КОМУ  НУЖНА">
            <a:extLst>
              <a:ext uri="{FF2B5EF4-FFF2-40B4-BE49-F238E27FC236}">
                <a16:creationId xmlns:a16="http://schemas.microsoft.com/office/drawing/2014/main" id="{8411DD46-D896-6F43-953B-96CC10EE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89" y="223848"/>
            <a:ext cx="7581900" cy="6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F314D-7455-DA42-BA6E-ECF980BB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33BE5-E2BF-6D4E-AFDB-1D1996EF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Корпоративная культура и этика компании">
            <a:extLst>
              <a:ext uri="{FF2B5EF4-FFF2-40B4-BE49-F238E27FC236}">
                <a16:creationId xmlns:a16="http://schemas.microsoft.com/office/drawing/2014/main" id="{92627367-F208-3C47-AF07-4413ED70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39" y="127000"/>
            <a:ext cx="9906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1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BCE1F-8169-B147-990E-562884EC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E75AA-2262-454F-A680-C5D5D15B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Как создать позитивный образ компании в эпоху отзывов в соцсетях">
            <a:extLst>
              <a:ext uri="{FF2B5EF4-FFF2-40B4-BE49-F238E27FC236}">
                <a16:creationId xmlns:a16="http://schemas.microsoft.com/office/drawing/2014/main" id="{50D905F4-641E-E24B-8FEE-3E4219C8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16" y="382385"/>
            <a:ext cx="10770646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02581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27</TotalTime>
  <Words>228</Words>
  <Application>Microsoft Macintosh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Эмблема</vt:lpstr>
      <vt:lpstr>Корпоративная культура</vt:lpstr>
      <vt:lpstr>Корпоративная культура</vt:lpstr>
      <vt:lpstr>Почему же корпоративная культура так важна?</vt:lpstr>
      <vt:lpstr>Типы корпоративной культуры</vt:lpstr>
      <vt:lpstr>Методы улучшения корпоративной культуры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Корпоративная культура</dc:title>
  <dc:creator>Дроздов Никита Дмитриевич</dc:creator>
  <cp:lastModifiedBy>Дроздов Никита Дмитриевич</cp:lastModifiedBy>
  <cp:revision>2</cp:revision>
  <dcterms:created xsi:type="dcterms:W3CDTF">2021-12-09T17:59:56Z</dcterms:created>
  <dcterms:modified xsi:type="dcterms:W3CDTF">2021-12-09T18:27:04Z</dcterms:modified>
</cp:coreProperties>
</file>