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71304-9C59-8E41-A5A3-C45599F6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Нечеткая кластеризация с улучшенной оптимизацией роя и генетическим алгоритмом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A900B-26FD-5E42-8D7C-415EE116E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4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23775-8F17-9349-A341-1AC1C231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AAD76C-8F2B-4C43-8616-65271372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данных</a:t>
            </a:r>
            <a:r>
              <a:rPr lang="en-US" dirty="0"/>
              <a:t> </a:t>
            </a:r>
            <a:r>
              <a:rPr lang="ru-RU" dirty="0"/>
              <a:t>был получен из библиотеки </a:t>
            </a:r>
            <a:r>
              <a:rPr lang="en-US" dirty="0" err="1"/>
              <a:t>kohonen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Было взят набор данных вина, </a:t>
            </a:r>
            <a:r>
              <a:rPr lang="ru-RU" dirty="0" err="1"/>
              <a:t>состояий</a:t>
            </a:r>
            <a:r>
              <a:rPr lang="ru-RU" dirty="0"/>
              <a:t> из 178 предметов и 3 различных типов, характеризующихся 13 характеристиками</a:t>
            </a:r>
            <a:r>
              <a:rPr lang="en-US" dirty="0"/>
              <a:t>;</a:t>
            </a:r>
          </a:p>
          <a:p>
            <a:r>
              <a:rPr lang="ru-RU" dirty="0"/>
              <a:t>Алгоритм был реализован в </a:t>
            </a:r>
            <a:r>
              <a:rPr lang="en-US" dirty="0"/>
              <a:t>RStudio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03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9F74C-918C-784E-8CA7-9CEDC56C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BB26DC3-20A0-AF4E-8F21-A527947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634907"/>
            <a:ext cx="6227064" cy="359612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B5FCE-4525-4639-87C9-43070034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5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E517A-8C53-124B-9839-B5F6D494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D3DEE8-FBE4-AA46-953D-67E673E64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72636"/>
            <a:ext cx="6227064" cy="37206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E1455C-5B8B-4F0B-A1A4-D6EB38A3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110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10</TotalTime>
  <Words>45</Words>
  <Application>Microsoft Macintosh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Corbel</vt:lpstr>
      <vt:lpstr>Gill Sans MT</vt:lpstr>
      <vt:lpstr>Посылка</vt:lpstr>
      <vt:lpstr>Нечеткая кластеризация с улучшенной оптимизацией роя и генетическим алгоритмом</vt:lpstr>
      <vt:lpstr>Набор данных</vt:lpstr>
      <vt:lpstr>Результаты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Нечеткая кластеризация с улучшенной оптимизацией роя и генетическим алгоритмом</dc:title>
  <dc:creator>Никита Д Дроздов</dc:creator>
  <cp:lastModifiedBy>Никита Д Дроздов</cp:lastModifiedBy>
  <cp:revision>2</cp:revision>
  <dcterms:created xsi:type="dcterms:W3CDTF">2021-05-12T22:50:03Z</dcterms:created>
  <dcterms:modified xsi:type="dcterms:W3CDTF">2021-05-12T23:00:45Z</dcterms:modified>
</cp:coreProperties>
</file>