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6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96845-916C-8040-AE14-26641386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437170"/>
            <a:ext cx="8777177" cy="1382156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корпоративной компьютерной сети для офиса завода производителя трубопроводной арматуры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C8C1E-2B2B-0D46-913A-3D63223D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177" y="4038675"/>
            <a:ext cx="4953000" cy="1382155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/>
              <a:t>Выполнил студент группы 3540901/02001</a:t>
            </a:r>
          </a:p>
          <a:p>
            <a:pPr marL="0" indent="0" algn="r">
              <a:buNone/>
            </a:pPr>
            <a:r>
              <a:rPr lang="ru-RU" dirty="0"/>
              <a:t>Дроздов Н. Д.</a:t>
            </a:r>
          </a:p>
        </p:txBody>
      </p:sp>
    </p:spTree>
    <p:extLst>
      <p:ext uri="{BB962C8B-B14F-4D97-AF65-F5344CB8AC3E}">
        <p14:creationId xmlns:p14="http://schemas.microsoft.com/office/powerpoint/2010/main" val="8034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F1492-6FAD-074E-8AAA-9165CFFB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2A616-8044-9048-82FE-8FCF38C0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Спроектировать компьютерную сеть для небольшого офиса компании, занимающейся разработкой программного обеспечения, используя средства </a:t>
            </a:r>
            <a:r>
              <a:rPr lang="en-US" dirty="0"/>
              <a:t>Cisco Packet Tracer;</a:t>
            </a:r>
          </a:p>
          <a:p>
            <a:endParaRPr lang="en-US" dirty="0"/>
          </a:p>
          <a:p>
            <a:r>
              <a:rPr lang="ru-RU" dirty="0"/>
              <a:t>Провести тестирование спроектированной компьютерной сети </a:t>
            </a:r>
            <a:r>
              <a:rPr lang="en-US" dirty="0"/>
              <a:t>VMware Workstation.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2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09AFE-8E08-2B45-BF38-D0C2FAA3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80C05-8631-3F47-86AC-5703EB1F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наличие нескольких подсетей: сети, обеспечивающей взаимодействие между компьютерами сотрудников, сеть для обеспечения хранения важных корпоративных данных компании;</a:t>
            </a:r>
          </a:p>
          <a:p>
            <a:endParaRPr lang="ru-RU" dirty="0"/>
          </a:p>
          <a:p>
            <a:r>
              <a:rPr lang="ru-RU" dirty="0"/>
              <a:t>Сотрудники компании должны иметь постоянный доступ к сети Интернет.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0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C2009-C20C-BF4E-9C68-8FF58604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CD1DD2-9C92-C34B-A2ED-F0C239FC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DHCP-</a:t>
            </a:r>
            <a:r>
              <a:rPr lang="ru-RU" dirty="0"/>
              <a:t>сервер, который будет назначать адреса компьютеров сотрудников автоматически;</a:t>
            </a:r>
          </a:p>
          <a:p>
            <a:endParaRPr lang="ru-RU" dirty="0"/>
          </a:p>
          <a:p>
            <a:r>
              <a:rPr lang="ru-RU" dirty="0"/>
              <a:t>Сервер, который будет хранить файлы компании.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24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7B9C7-CD33-2943-857C-96D56A2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76390-B9BF-1747-9403-988F7151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данном этапе были поставлены цели курсового проектирования и его сроки. Были продуманы требования к функциональности и проектированию корпоративной компьютерной сети вымышленной компании, которая занимается производством трубопроводной арматуры. Были разработаны простейшие условия для проекта, что является очень важных элементом, который в будущем сильно упростит работу. На основе базового эскиза можно будет углубиться в тонкости ККС и её требования на следующих этапах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8180066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E2A34"/>
      </a:dk2>
      <a:lt2>
        <a:srgbClr val="E2E8E2"/>
      </a:lt2>
      <a:accent1>
        <a:srgbClr val="D63AD5"/>
      </a:accent1>
      <a:accent2>
        <a:srgbClr val="8328C4"/>
      </a:accent2>
      <a:accent3>
        <a:srgbClr val="543AD6"/>
      </a:accent3>
      <a:accent4>
        <a:srgbClr val="284FC4"/>
      </a:accent4>
      <a:accent5>
        <a:srgbClr val="3AA2D6"/>
      </a:accent5>
      <a:accent6>
        <a:srgbClr val="25B5AA"/>
      </a:accent6>
      <a:hlink>
        <a:srgbClr val="3F7F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174</Words>
  <Application>Microsoft Macintosh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Проектирование корпоративной компьютерной сети для офиса завода производителя трубопроводной арматуры </vt:lpstr>
      <vt:lpstr>Цели работы</vt:lpstr>
      <vt:lpstr>Требования к проекту</vt:lpstr>
      <vt:lpstr>Функциональность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Д Дроздов</dc:creator>
  <cp:lastModifiedBy>Никита Д Дроздов</cp:lastModifiedBy>
  <cp:revision>4</cp:revision>
  <dcterms:created xsi:type="dcterms:W3CDTF">2021-05-09T14:36:26Z</dcterms:created>
  <dcterms:modified xsi:type="dcterms:W3CDTF">2021-05-09T17:45:51Z</dcterms:modified>
</cp:coreProperties>
</file>