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070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E809A-DA38-48EA-A65B-CD5B673F2B7D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4088141-0485-4032-9A46-F07975E88162}">
      <dgm:prSet/>
      <dgm:spPr/>
      <dgm:t>
        <a:bodyPr/>
        <a:lstStyle/>
        <a:p>
          <a:r>
            <a:rPr lang="ru-RU"/>
            <a:t>В ходе лабораторной работы были созданы:</a:t>
          </a:r>
          <a:endParaRPr lang="en-US"/>
        </a:p>
      </dgm:t>
    </dgm:pt>
    <dgm:pt modelId="{ABA25947-EE21-4709-B2EE-B644B41FE052}" type="parTrans" cxnId="{D89790F7-22AA-43A5-B5A7-BB21152B566E}">
      <dgm:prSet/>
      <dgm:spPr/>
      <dgm:t>
        <a:bodyPr/>
        <a:lstStyle/>
        <a:p>
          <a:endParaRPr lang="en-US"/>
        </a:p>
      </dgm:t>
    </dgm:pt>
    <dgm:pt modelId="{0BED08F7-ECB2-4EB1-9D7C-659A676F993D}" type="sibTrans" cxnId="{D89790F7-22AA-43A5-B5A7-BB21152B566E}">
      <dgm:prSet/>
      <dgm:spPr/>
      <dgm:t>
        <a:bodyPr/>
        <a:lstStyle/>
        <a:p>
          <a:endParaRPr lang="en-US"/>
        </a:p>
      </dgm:t>
    </dgm:pt>
    <dgm:pt modelId="{23023D54-611C-4C26-BEBA-1CCECC95ADE5}">
      <dgm:prSet/>
      <dgm:spPr/>
      <dgm:t>
        <a:bodyPr/>
        <a:lstStyle/>
        <a:p>
          <a:r>
            <a:rPr lang="en-US"/>
            <a:t>DHCP</a:t>
          </a:r>
          <a:r>
            <a:rPr lang="ru-RU"/>
            <a:t>-серверы в системах </a:t>
          </a:r>
          <a:r>
            <a:rPr lang="en-US"/>
            <a:t>Ubuntu </a:t>
          </a:r>
          <a:r>
            <a:rPr lang="ru-RU"/>
            <a:t>и </a:t>
          </a:r>
          <a:r>
            <a:rPr lang="en-US"/>
            <a:t>FreeBSD</a:t>
          </a:r>
          <a:r>
            <a:rPr lang="ru-RU"/>
            <a:t>;</a:t>
          </a:r>
          <a:endParaRPr lang="en-US"/>
        </a:p>
      </dgm:t>
    </dgm:pt>
    <dgm:pt modelId="{75568A75-B29D-4E98-97F3-00A62056BD7F}" type="parTrans" cxnId="{6EBDEE7B-FDC4-4A31-923F-FC2443EFD888}">
      <dgm:prSet/>
      <dgm:spPr/>
      <dgm:t>
        <a:bodyPr/>
        <a:lstStyle/>
        <a:p>
          <a:endParaRPr lang="en-US"/>
        </a:p>
      </dgm:t>
    </dgm:pt>
    <dgm:pt modelId="{76A117CE-C2B2-4D1B-A1BC-DEE03E061F33}" type="sibTrans" cxnId="{6EBDEE7B-FDC4-4A31-923F-FC2443EFD888}">
      <dgm:prSet/>
      <dgm:spPr/>
      <dgm:t>
        <a:bodyPr/>
        <a:lstStyle/>
        <a:p>
          <a:endParaRPr lang="en-US"/>
        </a:p>
      </dgm:t>
    </dgm:pt>
    <dgm:pt modelId="{F27CF67B-16B2-44B9-94E1-CCCBD344BA66}">
      <dgm:prSet/>
      <dgm:spPr/>
      <dgm:t>
        <a:bodyPr/>
        <a:lstStyle/>
        <a:p>
          <a:r>
            <a:rPr lang="en-US"/>
            <a:t>TFTP</a:t>
          </a:r>
          <a:r>
            <a:rPr lang="ru-RU"/>
            <a:t>-сервер в системе </a:t>
          </a:r>
          <a:r>
            <a:rPr lang="en-US"/>
            <a:t>Ubuntu</a:t>
          </a:r>
          <a:r>
            <a:rPr lang="ru-RU"/>
            <a:t>;</a:t>
          </a:r>
          <a:endParaRPr lang="en-US"/>
        </a:p>
      </dgm:t>
    </dgm:pt>
    <dgm:pt modelId="{A5E1BE04-5E0C-4B6D-AFD7-13F3B944DA3F}" type="parTrans" cxnId="{B0999614-3F58-4ABE-BFED-5A92F3AC5B5B}">
      <dgm:prSet/>
      <dgm:spPr/>
      <dgm:t>
        <a:bodyPr/>
        <a:lstStyle/>
        <a:p>
          <a:endParaRPr lang="en-US"/>
        </a:p>
      </dgm:t>
    </dgm:pt>
    <dgm:pt modelId="{56CE55A5-8A0D-4453-9777-43DE25996393}" type="sibTrans" cxnId="{B0999614-3F58-4ABE-BFED-5A92F3AC5B5B}">
      <dgm:prSet/>
      <dgm:spPr/>
      <dgm:t>
        <a:bodyPr/>
        <a:lstStyle/>
        <a:p>
          <a:endParaRPr lang="en-US"/>
        </a:p>
      </dgm:t>
    </dgm:pt>
    <dgm:pt modelId="{2F62C65D-A404-46C6-A629-EB589C5DE0A3}">
      <dgm:prSet/>
      <dgm:spPr/>
      <dgm:t>
        <a:bodyPr/>
        <a:lstStyle/>
        <a:p>
          <a:r>
            <a:rPr lang="en-US"/>
            <a:t>DNS</a:t>
          </a:r>
          <a:r>
            <a:rPr lang="ru-RU"/>
            <a:t>-сервер в системе </a:t>
          </a:r>
          <a:r>
            <a:rPr lang="en-US"/>
            <a:t>Ubuntu</a:t>
          </a:r>
          <a:r>
            <a:rPr lang="ru-RU"/>
            <a:t>.</a:t>
          </a:r>
          <a:endParaRPr lang="en-US"/>
        </a:p>
      </dgm:t>
    </dgm:pt>
    <dgm:pt modelId="{260508C7-F82B-4580-AA7E-79E5673EDD21}" type="parTrans" cxnId="{AAEC55D1-6CAC-4185-93EF-4B412EE2BC93}">
      <dgm:prSet/>
      <dgm:spPr/>
      <dgm:t>
        <a:bodyPr/>
        <a:lstStyle/>
        <a:p>
          <a:endParaRPr lang="en-US"/>
        </a:p>
      </dgm:t>
    </dgm:pt>
    <dgm:pt modelId="{47E07A51-975C-46ED-8FFC-CB2AC12885EE}" type="sibTrans" cxnId="{AAEC55D1-6CAC-4185-93EF-4B412EE2BC93}">
      <dgm:prSet/>
      <dgm:spPr/>
      <dgm:t>
        <a:bodyPr/>
        <a:lstStyle/>
        <a:p>
          <a:endParaRPr lang="en-US"/>
        </a:p>
      </dgm:t>
    </dgm:pt>
    <dgm:pt modelId="{1E441154-DC6F-9C45-AF01-DF7A8EC81808}" type="pres">
      <dgm:prSet presAssocID="{DB1E809A-DA38-48EA-A65B-CD5B673F2B7D}" presName="linear" presStyleCnt="0">
        <dgm:presLayoutVars>
          <dgm:dir/>
          <dgm:animLvl val="lvl"/>
          <dgm:resizeHandles val="exact"/>
        </dgm:presLayoutVars>
      </dgm:prSet>
      <dgm:spPr/>
    </dgm:pt>
    <dgm:pt modelId="{817FD50A-EFAB-EB4A-9B32-BD9466ECB541}" type="pres">
      <dgm:prSet presAssocID="{84088141-0485-4032-9A46-F07975E88162}" presName="parentLin" presStyleCnt="0"/>
      <dgm:spPr/>
    </dgm:pt>
    <dgm:pt modelId="{758D67EA-9AD5-BB4A-BB12-EA0A13C1CC2C}" type="pres">
      <dgm:prSet presAssocID="{84088141-0485-4032-9A46-F07975E88162}" presName="parentLeftMargin" presStyleLbl="node1" presStyleIdx="0" presStyleCnt="4"/>
      <dgm:spPr/>
    </dgm:pt>
    <dgm:pt modelId="{3751C33A-AB89-DA4A-B702-362754E866CE}" type="pres">
      <dgm:prSet presAssocID="{84088141-0485-4032-9A46-F07975E881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BCB705-3C1A-9B4B-B228-57DAC16A149D}" type="pres">
      <dgm:prSet presAssocID="{84088141-0485-4032-9A46-F07975E88162}" presName="negativeSpace" presStyleCnt="0"/>
      <dgm:spPr/>
    </dgm:pt>
    <dgm:pt modelId="{A1C2F8F0-D56C-164F-B78D-05D4584C4C9B}" type="pres">
      <dgm:prSet presAssocID="{84088141-0485-4032-9A46-F07975E88162}" presName="childText" presStyleLbl="conFgAcc1" presStyleIdx="0" presStyleCnt="4">
        <dgm:presLayoutVars>
          <dgm:bulletEnabled val="1"/>
        </dgm:presLayoutVars>
      </dgm:prSet>
      <dgm:spPr/>
    </dgm:pt>
    <dgm:pt modelId="{62477019-7DB1-7943-A081-22FECB428488}" type="pres">
      <dgm:prSet presAssocID="{0BED08F7-ECB2-4EB1-9D7C-659A676F993D}" presName="spaceBetweenRectangles" presStyleCnt="0"/>
      <dgm:spPr/>
    </dgm:pt>
    <dgm:pt modelId="{45E02A4D-B121-2646-8F83-916FAE1E13E4}" type="pres">
      <dgm:prSet presAssocID="{23023D54-611C-4C26-BEBA-1CCECC95ADE5}" presName="parentLin" presStyleCnt="0"/>
      <dgm:spPr/>
    </dgm:pt>
    <dgm:pt modelId="{DD5D084B-E826-9A4C-952E-165B605E9927}" type="pres">
      <dgm:prSet presAssocID="{23023D54-611C-4C26-BEBA-1CCECC95ADE5}" presName="parentLeftMargin" presStyleLbl="node1" presStyleIdx="0" presStyleCnt="4"/>
      <dgm:spPr/>
    </dgm:pt>
    <dgm:pt modelId="{1723A9C0-6A8A-E74A-8C01-ACA740E84A8C}" type="pres">
      <dgm:prSet presAssocID="{23023D54-611C-4C26-BEBA-1CCECC95AD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809AC5-2BE9-2047-9AF4-22C6756F43E1}" type="pres">
      <dgm:prSet presAssocID="{23023D54-611C-4C26-BEBA-1CCECC95ADE5}" presName="negativeSpace" presStyleCnt="0"/>
      <dgm:spPr/>
    </dgm:pt>
    <dgm:pt modelId="{8A4C5A91-A2DB-2A43-AEBD-EEABE1668B08}" type="pres">
      <dgm:prSet presAssocID="{23023D54-611C-4C26-BEBA-1CCECC95ADE5}" presName="childText" presStyleLbl="conFgAcc1" presStyleIdx="1" presStyleCnt="4">
        <dgm:presLayoutVars>
          <dgm:bulletEnabled val="1"/>
        </dgm:presLayoutVars>
      </dgm:prSet>
      <dgm:spPr/>
    </dgm:pt>
    <dgm:pt modelId="{E30409E1-EAA5-AC40-A5D7-E1827870EA84}" type="pres">
      <dgm:prSet presAssocID="{76A117CE-C2B2-4D1B-A1BC-DEE03E061F33}" presName="spaceBetweenRectangles" presStyleCnt="0"/>
      <dgm:spPr/>
    </dgm:pt>
    <dgm:pt modelId="{9C526702-5A7E-3544-AAC2-5800F2FA1B33}" type="pres">
      <dgm:prSet presAssocID="{F27CF67B-16B2-44B9-94E1-CCCBD344BA66}" presName="parentLin" presStyleCnt="0"/>
      <dgm:spPr/>
    </dgm:pt>
    <dgm:pt modelId="{AA679955-EFF0-3047-86D8-B1F5346DD536}" type="pres">
      <dgm:prSet presAssocID="{F27CF67B-16B2-44B9-94E1-CCCBD344BA66}" presName="parentLeftMargin" presStyleLbl="node1" presStyleIdx="1" presStyleCnt="4"/>
      <dgm:spPr/>
    </dgm:pt>
    <dgm:pt modelId="{1882A5B4-F2B2-6B4B-8754-DF89370CF2FD}" type="pres">
      <dgm:prSet presAssocID="{F27CF67B-16B2-44B9-94E1-CCCBD344BA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C7917C-60DB-BE4C-85CE-71FBFFDDD3E4}" type="pres">
      <dgm:prSet presAssocID="{F27CF67B-16B2-44B9-94E1-CCCBD344BA66}" presName="negativeSpace" presStyleCnt="0"/>
      <dgm:spPr/>
    </dgm:pt>
    <dgm:pt modelId="{AA191159-23E7-504D-8275-CFF46E1356FB}" type="pres">
      <dgm:prSet presAssocID="{F27CF67B-16B2-44B9-94E1-CCCBD344BA66}" presName="childText" presStyleLbl="conFgAcc1" presStyleIdx="2" presStyleCnt="4">
        <dgm:presLayoutVars>
          <dgm:bulletEnabled val="1"/>
        </dgm:presLayoutVars>
      </dgm:prSet>
      <dgm:spPr/>
    </dgm:pt>
    <dgm:pt modelId="{4C7A92C3-909A-F947-8491-625E1861CBDF}" type="pres">
      <dgm:prSet presAssocID="{56CE55A5-8A0D-4453-9777-43DE25996393}" presName="spaceBetweenRectangles" presStyleCnt="0"/>
      <dgm:spPr/>
    </dgm:pt>
    <dgm:pt modelId="{697ED74B-E6AD-004F-9B96-F1D7CD423740}" type="pres">
      <dgm:prSet presAssocID="{2F62C65D-A404-46C6-A629-EB589C5DE0A3}" presName="parentLin" presStyleCnt="0"/>
      <dgm:spPr/>
    </dgm:pt>
    <dgm:pt modelId="{B789270F-1A5D-1E45-917C-DE1395DBCEFC}" type="pres">
      <dgm:prSet presAssocID="{2F62C65D-A404-46C6-A629-EB589C5DE0A3}" presName="parentLeftMargin" presStyleLbl="node1" presStyleIdx="2" presStyleCnt="4"/>
      <dgm:spPr/>
    </dgm:pt>
    <dgm:pt modelId="{810DBFB6-C853-F04F-AD1F-D171C0260907}" type="pres">
      <dgm:prSet presAssocID="{2F62C65D-A404-46C6-A629-EB589C5DE0A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6614F9-8200-E04F-B09F-F099F2CDF395}" type="pres">
      <dgm:prSet presAssocID="{2F62C65D-A404-46C6-A629-EB589C5DE0A3}" presName="negativeSpace" presStyleCnt="0"/>
      <dgm:spPr/>
    </dgm:pt>
    <dgm:pt modelId="{4E1D7ED9-B54E-AC49-B1C6-F590F2BA3A53}" type="pres">
      <dgm:prSet presAssocID="{2F62C65D-A404-46C6-A629-EB589C5DE0A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3AC30E-E006-374B-A258-634112374FDA}" type="presOf" srcId="{23023D54-611C-4C26-BEBA-1CCECC95ADE5}" destId="{1723A9C0-6A8A-E74A-8C01-ACA740E84A8C}" srcOrd="1" destOrd="0" presId="urn:microsoft.com/office/officeart/2005/8/layout/list1"/>
    <dgm:cxn modelId="{B0999614-3F58-4ABE-BFED-5A92F3AC5B5B}" srcId="{DB1E809A-DA38-48EA-A65B-CD5B673F2B7D}" destId="{F27CF67B-16B2-44B9-94E1-CCCBD344BA66}" srcOrd="2" destOrd="0" parTransId="{A5E1BE04-5E0C-4B6D-AFD7-13F3B944DA3F}" sibTransId="{56CE55A5-8A0D-4453-9777-43DE25996393}"/>
    <dgm:cxn modelId="{F9697F64-3F11-1341-9314-510D031377DB}" type="presOf" srcId="{2F62C65D-A404-46C6-A629-EB589C5DE0A3}" destId="{810DBFB6-C853-F04F-AD1F-D171C0260907}" srcOrd="1" destOrd="0" presId="urn:microsoft.com/office/officeart/2005/8/layout/list1"/>
    <dgm:cxn modelId="{10B1D878-13DA-8447-A5AC-26A057C061B2}" type="presOf" srcId="{23023D54-611C-4C26-BEBA-1CCECC95ADE5}" destId="{DD5D084B-E826-9A4C-952E-165B605E9927}" srcOrd="0" destOrd="0" presId="urn:microsoft.com/office/officeart/2005/8/layout/list1"/>
    <dgm:cxn modelId="{6EBDEE7B-FDC4-4A31-923F-FC2443EFD888}" srcId="{DB1E809A-DA38-48EA-A65B-CD5B673F2B7D}" destId="{23023D54-611C-4C26-BEBA-1CCECC95ADE5}" srcOrd="1" destOrd="0" parTransId="{75568A75-B29D-4E98-97F3-00A62056BD7F}" sibTransId="{76A117CE-C2B2-4D1B-A1BC-DEE03E061F33}"/>
    <dgm:cxn modelId="{17B7179C-212F-4043-BA3A-D93B0D20B044}" type="presOf" srcId="{84088141-0485-4032-9A46-F07975E88162}" destId="{3751C33A-AB89-DA4A-B702-362754E866CE}" srcOrd="1" destOrd="0" presId="urn:microsoft.com/office/officeart/2005/8/layout/list1"/>
    <dgm:cxn modelId="{3450EDB0-0E0F-384D-91CE-8EF2D90D20F2}" type="presOf" srcId="{DB1E809A-DA38-48EA-A65B-CD5B673F2B7D}" destId="{1E441154-DC6F-9C45-AF01-DF7A8EC81808}" srcOrd="0" destOrd="0" presId="urn:microsoft.com/office/officeart/2005/8/layout/list1"/>
    <dgm:cxn modelId="{D995F3B6-3AEE-7446-906E-6DF46DB9E31F}" type="presOf" srcId="{F27CF67B-16B2-44B9-94E1-CCCBD344BA66}" destId="{AA679955-EFF0-3047-86D8-B1F5346DD536}" srcOrd="0" destOrd="0" presId="urn:microsoft.com/office/officeart/2005/8/layout/list1"/>
    <dgm:cxn modelId="{1245E6CD-5CE4-7C46-92D1-17D59DA6454E}" type="presOf" srcId="{F27CF67B-16B2-44B9-94E1-CCCBD344BA66}" destId="{1882A5B4-F2B2-6B4B-8754-DF89370CF2FD}" srcOrd="1" destOrd="0" presId="urn:microsoft.com/office/officeart/2005/8/layout/list1"/>
    <dgm:cxn modelId="{AAEC55D1-6CAC-4185-93EF-4B412EE2BC93}" srcId="{DB1E809A-DA38-48EA-A65B-CD5B673F2B7D}" destId="{2F62C65D-A404-46C6-A629-EB589C5DE0A3}" srcOrd="3" destOrd="0" parTransId="{260508C7-F82B-4580-AA7E-79E5673EDD21}" sibTransId="{47E07A51-975C-46ED-8FFC-CB2AC12885EE}"/>
    <dgm:cxn modelId="{195AB3D2-8D01-0B4B-8E24-E9074580CF2F}" type="presOf" srcId="{2F62C65D-A404-46C6-A629-EB589C5DE0A3}" destId="{B789270F-1A5D-1E45-917C-DE1395DBCEFC}" srcOrd="0" destOrd="0" presId="urn:microsoft.com/office/officeart/2005/8/layout/list1"/>
    <dgm:cxn modelId="{DAA8DCF3-399E-2441-88D3-BA35864CA8B7}" type="presOf" srcId="{84088141-0485-4032-9A46-F07975E88162}" destId="{758D67EA-9AD5-BB4A-BB12-EA0A13C1CC2C}" srcOrd="0" destOrd="0" presId="urn:microsoft.com/office/officeart/2005/8/layout/list1"/>
    <dgm:cxn modelId="{D89790F7-22AA-43A5-B5A7-BB21152B566E}" srcId="{DB1E809A-DA38-48EA-A65B-CD5B673F2B7D}" destId="{84088141-0485-4032-9A46-F07975E88162}" srcOrd="0" destOrd="0" parTransId="{ABA25947-EE21-4709-B2EE-B644B41FE052}" sibTransId="{0BED08F7-ECB2-4EB1-9D7C-659A676F993D}"/>
    <dgm:cxn modelId="{F30B0F4E-2D3C-EB4F-9CF2-98C044FD0FFD}" type="presParOf" srcId="{1E441154-DC6F-9C45-AF01-DF7A8EC81808}" destId="{817FD50A-EFAB-EB4A-9B32-BD9466ECB541}" srcOrd="0" destOrd="0" presId="urn:microsoft.com/office/officeart/2005/8/layout/list1"/>
    <dgm:cxn modelId="{ECC0F284-19CD-064F-B83C-743A9C93E636}" type="presParOf" srcId="{817FD50A-EFAB-EB4A-9B32-BD9466ECB541}" destId="{758D67EA-9AD5-BB4A-BB12-EA0A13C1CC2C}" srcOrd="0" destOrd="0" presId="urn:microsoft.com/office/officeart/2005/8/layout/list1"/>
    <dgm:cxn modelId="{E7C0A252-5781-304C-8D75-9FF6B62A484C}" type="presParOf" srcId="{817FD50A-EFAB-EB4A-9B32-BD9466ECB541}" destId="{3751C33A-AB89-DA4A-B702-362754E866CE}" srcOrd="1" destOrd="0" presId="urn:microsoft.com/office/officeart/2005/8/layout/list1"/>
    <dgm:cxn modelId="{C3CFF6F2-D252-2545-B7D3-325C00E991D4}" type="presParOf" srcId="{1E441154-DC6F-9C45-AF01-DF7A8EC81808}" destId="{70BCB705-3C1A-9B4B-B228-57DAC16A149D}" srcOrd="1" destOrd="0" presId="urn:microsoft.com/office/officeart/2005/8/layout/list1"/>
    <dgm:cxn modelId="{6064F82F-8660-1E42-BF4B-BE0ADB3315B3}" type="presParOf" srcId="{1E441154-DC6F-9C45-AF01-DF7A8EC81808}" destId="{A1C2F8F0-D56C-164F-B78D-05D4584C4C9B}" srcOrd="2" destOrd="0" presId="urn:microsoft.com/office/officeart/2005/8/layout/list1"/>
    <dgm:cxn modelId="{8130195B-1386-5144-B8D6-C6B4041ED7DB}" type="presParOf" srcId="{1E441154-DC6F-9C45-AF01-DF7A8EC81808}" destId="{62477019-7DB1-7943-A081-22FECB428488}" srcOrd="3" destOrd="0" presId="urn:microsoft.com/office/officeart/2005/8/layout/list1"/>
    <dgm:cxn modelId="{031E1D6B-0012-D042-9D9A-F79D6B75702A}" type="presParOf" srcId="{1E441154-DC6F-9C45-AF01-DF7A8EC81808}" destId="{45E02A4D-B121-2646-8F83-916FAE1E13E4}" srcOrd="4" destOrd="0" presId="urn:microsoft.com/office/officeart/2005/8/layout/list1"/>
    <dgm:cxn modelId="{3585F45A-553B-894C-81FF-4A7037BE8749}" type="presParOf" srcId="{45E02A4D-B121-2646-8F83-916FAE1E13E4}" destId="{DD5D084B-E826-9A4C-952E-165B605E9927}" srcOrd="0" destOrd="0" presId="urn:microsoft.com/office/officeart/2005/8/layout/list1"/>
    <dgm:cxn modelId="{98776EB5-96CC-6A44-A5C8-F51272BF7878}" type="presParOf" srcId="{45E02A4D-B121-2646-8F83-916FAE1E13E4}" destId="{1723A9C0-6A8A-E74A-8C01-ACA740E84A8C}" srcOrd="1" destOrd="0" presId="urn:microsoft.com/office/officeart/2005/8/layout/list1"/>
    <dgm:cxn modelId="{845A128D-996D-274C-BE88-E5266310CA85}" type="presParOf" srcId="{1E441154-DC6F-9C45-AF01-DF7A8EC81808}" destId="{76809AC5-2BE9-2047-9AF4-22C6756F43E1}" srcOrd="5" destOrd="0" presId="urn:microsoft.com/office/officeart/2005/8/layout/list1"/>
    <dgm:cxn modelId="{F534E34C-3546-694D-B020-22B055558515}" type="presParOf" srcId="{1E441154-DC6F-9C45-AF01-DF7A8EC81808}" destId="{8A4C5A91-A2DB-2A43-AEBD-EEABE1668B08}" srcOrd="6" destOrd="0" presId="urn:microsoft.com/office/officeart/2005/8/layout/list1"/>
    <dgm:cxn modelId="{D4E50687-1201-1B4C-972C-59ACFBC8D129}" type="presParOf" srcId="{1E441154-DC6F-9C45-AF01-DF7A8EC81808}" destId="{E30409E1-EAA5-AC40-A5D7-E1827870EA84}" srcOrd="7" destOrd="0" presId="urn:microsoft.com/office/officeart/2005/8/layout/list1"/>
    <dgm:cxn modelId="{C78DD280-C806-E946-80B1-696A513CF2F1}" type="presParOf" srcId="{1E441154-DC6F-9C45-AF01-DF7A8EC81808}" destId="{9C526702-5A7E-3544-AAC2-5800F2FA1B33}" srcOrd="8" destOrd="0" presId="urn:microsoft.com/office/officeart/2005/8/layout/list1"/>
    <dgm:cxn modelId="{2A29BA49-43AB-CC48-98D0-2C7C111CFE6C}" type="presParOf" srcId="{9C526702-5A7E-3544-AAC2-5800F2FA1B33}" destId="{AA679955-EFF0-3047-86D8-B1F5346DD536}" srcOrd="0" destOrd="0" presId="urn:microsoft.com/office/officeart/2005/8/layout/list1"/>
    <dgm:cxn modelId="{74C136B7-2AC7-DC41-BC38-740E055EBCA3}" type="presParOf" srcId="{9C526702-5A7E-3544-AAC2-5800F2FA1B33}" destId="{1882A5B4-F2B2-6B4B-8754-DF89370CF2FD}" srcOrd="1" destOrd="0" presId="urn:microsoft.com/office/officeart/2005/8/layout/list1"/>
    <dgm:cxn modelId="{B2529D52-46D7-3248-8B57-6FADFBA5C14D}" type="presParOf" srcId="{1E441154-DC6F-9C45-AF01-DF7A8EC81808}" destId="{F0C7917C-60DB-BE4C-85CE-71FBFFDDD3E4}" srcOrd="9" destOrd="0" presId="urn:microsoft.com/office/officeart/2005/8/layout/list1"/>
    <dgm:cxn modelId="{BE9BF480-05CF-544E-83D5-805D8E805769}" type="presParOf" srcId="{1E441154-DC6F-9C45-AF01-DF7A8EC81808}" destId="{AA191159-23E7-504D-8275-CFF46E1356FB}" srcOrd="10" destOrd="0" presId="urn:microsoft.com/office/officeart/2005/8/layout/list1"/>
    <dgm:cxn modelId="{243B191B-A1FD-6642-8D38-6678D73D02C6}" type="presParOf" srcId="{1E441154-DC6F-9C45-AF01-DF7A8EC81808}" destId="{4C7A92C3-909A-F947-8491-625E1861CBDF}" srcOrd="11" destOrd="0" presId="urn:microsoft.com/office/officeart/2005/8/layout/list1"/>
    <dgm:cxn modelId="{3FCB3F26-3B27-EA40-8B9C-E5C5151EAB29}" type="presParOf" srcId="{1E441154-DC6F-9C45-AF01-DF7A8EC81808}" destId="{697ED74B-E6AD-004F-9B96-F1D7CD423740}" srcOrd="12" destOrd="0" presId="urn:microsoft.com/office/officeart/2005/8/layout/list1"/>
    <dgm:cxn modelId="{3ADEFB39-5713-794B-BDF7-64B5F728C89D}" type="presParOf" srcId="{697ED74B-E6AD-004F-9B96-F1D7CD423740}" destId="{B789270F-1A5D-1E45-917C-DE1395DBCEFC}" srcOrd="0" destOrd="0" presId="urn:microsoft.com/office/officeart/2005/8/layout/list1"/>
    <dgm:cxn modelId="{32D0543B-520E-004C-8831-A77A64D63D31}" type="presParOf" srcId="{697ED74B-E6AD-004F-9B96-F1D7CD423740}" destId="{810DBFB6-C853-F04F-AD1F-D171C0260907}" srcOrd="1" destOrd="0" presId="urn:microsoft.com/office/officeart/2005/8/layout/list1"/>
    <dgm:cxn modelId="{A99A15AE-4AE0-ED43-B992-BF81D5CDA64E}" type="presParOf" srcId="{1E441154-DC6F-9C45-AF01-DF7A8EC81808}" destId="{C46614F9-8200-E04F-B09F-F099F2CDF395}" srcOrd="13" destOrd="0" presId="urn:microsoft.com/office/officeart/2005/8/layout/list1"/>
    <dgm:cxn modelId="{5A0A9B9C-5607-0A48-A46C-3DF1E1560172}" type="presParOf" srcId="{1E441154-DC6F-9C45-AF01-DF7A8EC81808}" destId="{4E1D7ED9-B54E-AC49-B1C6-F590F2BA3A5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2F8F0-D56C-164F-B78D-05D4584C4C9B}">
      <dsp:nvSpPr>
        <dsp:cNvPr id="0" name=""/>
        <dsp:cNvSpPr/>
      </dsp:nvSpPr>
      <dsp:spPr>
        <a:xfrm>
          <a:off x="0" y="957737"/>
          <a:ext cx="62611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51C33A-AB89-DA4A-B702-362754E866CE}">
      <dsp:nvSpPr>
        <dsp:cNvPr id="0" name=""/>
        <dsp:cNvSpPr/>
      </dsp:nvSpPr>
      <dsp:spPr>
        <a:xfrm>
          <a:off x="313055" y="588737"/>
          <a:ext cx="4382770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 ходе лабораторной работы были созданы:</a:t>
          </a:r>
          <a:endParaRPr lang="en-US" sz="2500" kern="1200"/>
        </a:p>
      </dsp:txBody>
      <dsp:txXfrm>
        <a:off x="349081" y="624763"/>
        <a:ext cx="4310718" cy="665948"/>
      </dsp:txXfrm>
    </dsp:sp>
    <dsp:sp modelId="{8A4C5A91-A2DB-2A43-AEBD-EEABE1668B08}">
      <dsp:nvSpPr>
        <dsp:cNvPr id="0" name=""/>
        <dsp:cNvSpPr/>
      </dsp:nvSpPr>
      <dsp:spPr>
        <a:xfrm>
          <a:off x="0" y="2091737"/>
          <a:ext cx="62611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23A9C0-6A8A-E74A-8C01-ACA740E84A8C}">
      <dsp:nvSpPr>
        <dsp:cNvPr id="0" name=""/>
        <dsp:cNvSpPr/>
      </dsp:nvSpPr>
      <dsp:spPr>
        <a:xfrm>
          <a:off x="313055" y="1722737"/>
          <a:ext cx="4382770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DHCP</a:t>
          </a:r>
          <a:r>
            <a:rPr lang="ru-RU" sz="2500" kern="1200"/>
            <a:t>-серверы в системах </a:t>
          </a:r>
          <a:r>
            <a:rPr lang="en-US" sz="2500" kern="1200"/>
            <a:t>Ubuntu </a:t>
          </a:r>
          <a:r>
            <a:rPr lang="ru-RU" sz="2500" kern="1200"/>
            <a:t>и </a:t>
          </a:r>
          <a:r>
            <a:rPr lang="en-US" sz="2500" kern="1200"/>
            <a:t>FreeBSD</a:t>
          </a:r>
          <a:r>
            <a:rPr lang="ru-RU" sz="2500" kern="1200"/>
            <a:t>;</a:t>
          </a:r>
          <a:endParaRPr lang="en-US" sz="2500" kern="1200"/>
        </a:p>
      </dsp:txBody>
      <dsp:txXfrm>
        <a:off x="349081" y="1758763"/>
        <a:ext cx="4310718" cy="665948"/>
      </dsp:txXfrm>
    </dsp:sp>
    <dsp:sp modelId="{AA191159-23E7-504D-8275-CFF46E1356FB}">
      <dsp:nvSpPr>
        <dsp:cNvPr id="0" name=""/>
        <dsp:cNvSpPr/>
      </dsp:nvSpPr>
      <dsp:spPr>
        <a:xfrm>
          <a:off x="0" y="3225737"/>
          <a:ext cx="62611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82A5B4-F2B2-6B4B-8754-DF89370CF2FD}">
      <dsp:nvSpPr>
        <dsp:cNvPr id="0" name=""/>
        <dsp:cNvSpPr/>
      </dsp:nvSpPr>
      <dsp:spPr>
        <a:xfrm>
          <a:off x="313055" y="2856737"/>
          <a:ext cx="4382770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TFTP</a:t>
          </a:r>
          <a:r>
            <a:rPr lang="ru-RU" sz="2500" kern="1200"/>
            <a:t>-сервер в системе </a:t>
          </a:r>
          <a:r>
            <a:rPr lang="en-US" sz="2500" kern="1200"/>
            <a:t>Ubuntu</a:t>
          </a:r>
          <a:r>
            <a:rPr lang="ru-RU" sz="2500" kern="1200"/>
            <a:t>;</a:t>
          </a:r>
          <a:endParaRPr lang="en-US" sz="2500" kern="1200"/>
        </a:p>
      </dsp:txBody>
      <dsp:txXfrm>
        <a:off x="349081" y="2892763"/>
        <a:ext cx="4310718" cy="665948"/>
      </dsp:txXfrm>
    </dsp:sp>
    <dsp:sp modelId="{4E1D7ED9-B54E-AC49-B1C6-F590F2BA3A53}">
      <dsp:nvSpPr>
        <dsp:cNvPr id="0" name=""/>
        <dsp:cNvSpPr/>
      </dsp:nvSpPr>
      <dsp:spPr>
        <a:xfrm>
          <a:off x="0" y="4359737"/>
          <a:ext cx="62611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0DBFB6-C853-F04F-AD1F-D171C0260907}">
      <dsp:nvSpPr>
        <dsp:cNvPr id="0" name=""/>
        <dsp:cNvSpPr/>
      </dsp:nvSpPr>
      <dsp:spPr>
        <a:xfrm>
          <a:off x="313055" y="3990737"/>
          <a:ext cx="4382770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DNS</a:t>
          </a:r>
          <a:r>
            <a:rPr lang="ru-RU" sz="2500" kern="1200"/>
            <a:t>-сервер в системе </a:t>
          </a:r>
          <a:r>
            <a:rPr lang="en-US" sz="2500" kern="1200"/>
            <a:t>Ubuntu</a:t>
          </a:r>
          <a:r>
            <a:rPr lang="ru-RU" sz="2500" kern="1200"/>
            <a:t>.</a:t>
          </a:r>
          <a:endParaRPr lang="en-US" sz="2500" kern="1200"/>
        </a:p>
      </dsp:txBody>
      <dsp:txXfrm>
        <a:off x="349081" y="4026763"/>
        <a:ext cx="431071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wjRT9vVZLSpLrOrldBUEqjooIbc4Y6uI7RyDgqwu-kFNb9-IT2XGilp8Fa6Udl2JSciLJM4Z5tobhv2aA3dekqlZabUIl26g139i5VFNSboFtP-2hzQG_UOyvvOWSLOcn3Kvqt6I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Woc9qO52gbg-mQnHDFZgoT6C0HkagcYcFol5agP61vCP8BBFPLpSLvn_9pwFnDv_Li2Jk-cW7y8ry--9q6ISrrGeKqaQLPibyDavTjcE0cggXvqyc6I2S7qKvJHPr7FWu1WkaMg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w4pN_vLTaltfQjse_webgNCWuPHMo_mKgBREBwtMi4CVzUkoE8MIlquP1oJcFoiRrG8gvVoXO3k2jw-zBf5IHExjQguixKqf1LssQudJEtfy3-ojdukqhYuF-hvNAMRlQhVCXvU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s://lh3.googleusercontent.com/dnnF5XdYTgrLVT2kWEjWacR2FyRCvJIZ_SdaglKGc6H9JxF5sftnKddbEqjzedVI9RyqFvkP2swfVaE0ErsiErURBZMPJ1Koa9ao0ywLImMSKze1HMJNljMGgFM7JRn1mAddXAnU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on45D7FSR6yW38fbR8dx_0ONE8cfKKYV8edq_6Mg7vYaGa_UOMxsGiRIwnbK9tS3eNcLTzWjPGd5x6ysrrt78NpSMn--2AanoD-FBD58_rMz7xt4k9Tb8ff_agsOP33HZdj3ouL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soJRiQlypryUtEBX0It23kvu9ZqJ-Lzxfi68jehNEd38BPoFrWJK7ioFKfZYArK9FKoibLSXwHfohG0zgwLnFgIM7dIlbhwW6f5S55R_NsqYBajxn1Nenz_5M1sgvNYhEz-RPX1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KIs3MJ3_vZwOsNBFjIMQEPbw48bljYnIw3nzkX3d65nHVpRvQtjmqqaV0QfEGgQO_xyDaJ4W65cnJtTduDrIrvIBduxI9rW85CTlcqQgH7tIu0qeyhwznVkK8QwV2B-PmnGag2Q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s://lh3.googleusercontent.com/dc_lnNT9mgFLDi-gQJjXh57XFyJTDjnvM06CfW2KDegF7do7Rhwr_jVfzgCk-Kgpp4iEQ0-1y3KpYr992hk-HPm8d9Fm1k3IPTsTYuJs0AFiF2XQh3F0wapUiGchDtW0Yog9rYp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sbyPIHod3V4uGEwMNmhSkPtDCmRsRJsfXR8OyPXWw1mgiOLg3br87t7H-3a8BJn85-CLMki59WlJGfGUeIfVxxiSkbAMfVmYLksWIf4gAOwOd4jh3aQMzvFtNj4DP_kIiDj1pG0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7F1BK3asRw_qvurVb7fN5hlMkbEHsalKBB5_-XxCNQCeeNqIH-ZDHm3OXjohaO_S4g0OcNrKfL5gfqLMVWGgoiavSWFh5znyYCxKBtgxrUdJ-B10crSDRNwePlxFNkme24mIvI3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5.googleusercontent.com/q2KuN0mZsqr023cBTtH2FsZZnlKDPJBMvO2F-RH1gy95ycKYFeB8ffz_baL12U1lEdAjWePKG3kUAQD1LA5nfW_wT_5xMS3tz4FD7jPVSAAY7ZFuAw4rwUus2_JyLYQt4CYOqckk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MNZzQMU85xOItexiyyxlYn7k33dmRjkrWFhI1BcJ4aIiSivSGACk0THOSZqkFUD-cYWN1FZZZBOV4BnhY-16Z_rg5L1d8lrwpVxGTEq9DTAypIyS9DN-xGjspeMxlxx_RGA2R5J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DD0AD-39E7-4F45-819A-CF0886FC3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Лабораторная работа №3</a:t>
            </a:r>
            <a:br>
              <a:rPr lang="ru-RU" sz="4800" dirty="0"/>
            </a:br>
            <a:r>
              <a:rPr lang="ru-RU" sz="3200" dirty="0"/>
              <a:t>Администрирование сетевых сервисов</a:t>
            </a:r>
            <a:r>
              <a:rPr lang="ru-RU" sz="2800" dirty="0"/>
              <a:t> 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AA1895-4C74-2B4C-9C33-5D272E73A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Дроздов Никита Дмитриевич</a:t>
            </a:r>
          </a:p>
          <a:p>
            <a:r>
              <a:rPr lang="ru-RU"/>
              <a:t>3540901/02001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73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TFTP-</a:t>
            </a:r>
            <a:r>
              <a:rPr lang="ru-RU" dirty="0"/>
              <a:t>сервера на </a:t>
            </a:r>
            <a:r>
              <a:rPr lang="en-US" dirty="0"/>
              <a:t>Ubuntu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конфигурационный файл 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rc.conf</a:t>
            </a:r>
            <a:endParaRPr lang="ru-RU" sz="1800" dirty="0"/>
          </a:p>
        </p:txBody>
      </p:sp>
      <p:pic>
        <p:nvPicPr>
          <p:cNvPr id="4097" name="Рисунок 1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DC18EA-37F1-2240-A72F-F6BBC8A8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3635042"/>
            <a:ext cx="5639886" cy="10023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6A18BB8-3A38-A042-897E-7F82978C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9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TFTP-</a:t>
            </a:r>
            <a:r>
              <a:rPr lang="ru-RU" dirty="0"/>
              <a:t>сервера на </a:t>
            </a:r>
            <a:r>
              <a:rPr lang="en-US" dirty="0"/>
              <a:t>Ubuntu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Установка </a:t>
            </a:r>
            <a:r>
              <a:rPr lang="en-US" sz="1800" dirty="0" err="1"/>
              <a:t>SysLinux</a:t>
            </a:r>
            <a:endParaRPr lang="ru-RU" sz="1800" dirty="0"/>
          </a:p>
        </p:txBody>
      </p:sp>
      <p:pic>
        <p:nvPicPr>
          <p:cNvPr id="5121" name="Рисунок 2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715D1B-4D03-4143-8999-C88EEA5EB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3156302"/>
            <a:ext cx="5639886" cy="195985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AF30FCA-36F1-DB48-B68E-CB31D76D7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05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Загрузка </a:t>
            </a:r>
            <a:r>
              <a:rPr lang="en-US" sz="1800" dirty="0"/>
              <a:t>bind9</a:t>
            </a:r>
            <a:endParaRPr lang="ru-RU" sz="1800" dirty="0"/>
          </a:p>
        </p:txBody>
      </p:sp>
      <p:pic>
        <p:nvPicPr>
          <p:cNvPr id="6145" name="Рисунок 2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C50DE5-A523-C344-A44E-3FC82DC4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8503" y="2336800"/>
            <a:ext cx="5351469" cy="359886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D5A5DAA-19B6-0E48-BA77-39BD0348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6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Изменение конфигурационного файла</a:t>
            </a:r>
          </a:p>
        </p:txBody>
      </p:sp>
      <p:pic>
        <p:nvPicPr>
          <p:cNvPr id="7169" name="Рисунок 2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38D53F7-7522-804A-A31C-6C3126E4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726261"/>
            <a:ext cx="5639886" cy="28199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2E15332-E041-924E-BDF7-374E546D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0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Результат запроса</a:t>
            </a:r>
          </a:p>
        </p:txBody>
      </p:sp>
      <p:pic>
        <p:nvPicPr>
          <p:cNvPr id="8193" name="Рисунок 2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9FE1FF0-1EAF-8542-B0B4-8EE0903C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683706"/>
            <a:ext cx="5639886" cy="290505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AB8D634-BA6F-D04F-B2F7-B19018A75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4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Добавление зон</a:t>
            </a:r>
          </a:p>
        </p:txBody>
      </p:sp>
      <p:pic>
        <p:nvPicPr>
          <p:cNvPr id="9217" name="Рисунок 2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E5CAF5-C07F-CD46-A33B-87031446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368172"/>
            <a:ext cx="5639886" cy="353611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459418A-1744-C449-B213-300DE1CE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7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Просмотр файла зоны</a:t>
            </a:r>
          </a:p>
        </p:txBody>
      </p:sp>
      <p:pic>
        <p:nvPicPr>
          <p:cNvPr id="10241" name="Рисунок 2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ED17A4-FABC-1749-AA89-FE2C50CB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813106"/>
            <a:ext cx="5639886" cy="264625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47D0FAF-18D2-7B4C-9D97-4A05BC8F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Редактирование файла зоны</a:t>
            </a:r>
          </a:p>
        </p:txBody>
      </p:sp>
      <p:pic>
        <p:nvPicPr>
          <p:cNvPr id="11265" name="Рисунок 2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C76D0C-A29F-484F-A0CB-252A05C38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828216"/>
            <a:ext cx="5639886" cy="261603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F53213A-87E1-7242-B56F-A4212723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12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ru-RU" sz="4400"/>
              <a:t>Выводы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15E1DDF-8D9E-4F5D-8BE3-5A45F9512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96236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5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1AF69-0523-F641-A9E4-1C85135D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D99B-9392-DE4A-AB8C-0AC9246C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Изучение технологий сетевых сервисов;</a:t>
            </a:r>
          </a:p>
          <a:p>
            <a:pPr lvl="0"/>
            <a:r>
              <a:rPr lang="ru-RU" dirty="0"/>
              <a:t>Реализация технологий сетевых сервисов в виртуальной сети.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60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18F0E-F69A-B546-A5DD-3065322E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Схема ККС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BD000-ACF7-408B-9B04-388A9AD9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97E7BAB7-5E02-8147-BA4C-923CA2BF1AC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280320"/>
            <a:ext cx="6303134" cy="42668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39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37647-4C0E-624D-AF9F-8C561F11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DHCP-</a:t>
            </a:r>
            <a:r>
              <a:rPr lang="ru-RU" dirty="0"/>
              <a:t>серверов (</a:t>
            </a:r>
            <a:r>
              <a:rPr lang="en-US" dirty="0"/>
              <a:t>FreeBSD)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94163E-275F-4C47-90AA-9DF6B640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Установка сервера</a:t>
            </a:r>
            <a:endParaRPr lang="en-US" sz="1800" dirty="0"/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795775-241F-7149-9E87-AB794D40960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3508794"/>
            <a:ext cx="5639886" cy="12548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59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6715D-0F52-824D-A364-0C035376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DHCP-</a:t>
            </a:r>
            <a:r>
              <a:rPr lang="ru-RU" dirty="0"/>
              <a:t>серверов (</a:t>
            </a:r>
            <a:r>
              <a:rPr lang="en-US" dirty="0"/>
              <a:t>FreeBSD)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AC4A1C-875D-4CAB-BD82-F25D1007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Редактирование файла </a:t>
            </a: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rc.conf</a:t>
            </a:r>
            <a:endParaRPr lang="en-US" sz="1800" dirty="0"/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20E41D-5840-C344-ABDE-E493AAFC39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2965955"/>
            <a:ext cx="5639886" cy="234055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65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29791-4E31-014F-8947-7D7EAA20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DHCP-</a:t>
            </a:r>
            <a:r>
              <a:rPr lang="ru-RU" dirty="0"/>
              <a:t>серверов (</a:t>
            </a:r>
            <a:r>
              <a:rPr lang="en-US" dirty="0"/>
              <a:t>FreeBSD)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30673F-7205-4F9D-AC7B-F26CF301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Редактирование конфигурационного файла и запуск</a:t>
            </a:r>
            <a:endParaRPr lang="en-US" sz="1800" dirty="0"/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4B4A19-CECE-D245-8593-A6826D4A00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32" y="2121648"/>
            <a:ext cx="4896412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EEBE43A-7BF9-BD47-BB83-514D48D6CD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32" y="5955697"/>
            <a:ext cx="3733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2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96D42-DDD4-EF48-A4E6-8CFC1FD3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DHCP-</a:t>
            </a:r>
            <a:r>
              <a:rPr lang="ru-RU" dirty="0"/>
              <a:t>сервера </a:t>
            </a:r>
            <a:r>
              <a:rPr lang="en-US" dirty="0"/>
              <a:t>(Ubuntu)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32017-1C1A-6A47-8567-0D6EC2F0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Установка сервера</a:t>
            </a:r>
          </a:p>
        </p:txBody>
      </p:sp>
      <p:pic>
        <p:nvPicPr>
          <p:cNvPr id="1025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F109CA-4CC1-7045-A8E0-2CD8A1572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564113"/>
            <a:ext cx="5639886" cy="314423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4F2952-963D-8D47-8DAE-09CCEF7B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2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Редактирование конфигурационного файла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Запуск</a:t>
            </a:r>
          </a:p>
        </p:txBody>
      </p:sp>
      <p:pic>
        <p:nvPicPr>
          <p:cNvPr id="2049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23FC75-1722-F946-8173-DEF76DE6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1761" y="2336800"/>
            <a:ext cx="4104953" cy="359886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7FBF781-6B2C-CB43-9A57-793438EE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CE8CE-4CD7-3740-901E-2AA88737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Рисунок 17">
            <a:extLst>
              <a:ext uri="{FF2B5EF4-FFF2-40B4-BE49-F238E27FC236}">
                <a16:creationId xmlns:a16="http://schemas.microsoft.com/office/drawing/2014/main" id="{87028120-5640-7040-B933-BD73552E7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37" y="6093044"/>
            <a:ext cx="59436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12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7374-2F61-4F43-9D6F-A2ABAB06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TFTP-</a:t>
            </a:r>
            <a:r>
              <a:rPr lang="ru-RU" dirty="0"/>
              <a:t>сервера на </a:t>
            </a:r>
            <a:r>
              <a:rPr lang="en-US" dirty="0"/>
              <a:t>Ubuntu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6265-ADB4-524E-8D1A-1678F05A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sz="1800" dirty="0"/>
              <a:t>Загрузка сервера</a:t>
            </a:r>
          </a:p>
        </p:txBody>
      </p:sp>
      <p:pic>
        <p:nvPicPr>
          <p:cNvPr id="3073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6724E92-A1E3-C047-A578-94F2F7E1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2860208"/>
            <a:ext cx="5639886" cy="255204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3EC0CF2-E1EC-744C-8D9E-ACC6457D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4528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11</TotalTime>
  <Words>162</Words>
  <Application>Microsoft Macintosh PowerPoint</Application>
  <PresentationFormat>Широкоэкранный</PresentationFormat>
  <Paragraphs>40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Берлин</vt:lpstr>
      <vt:lpstr>Лабораторная работа №3 Администрирование сетевых сервисов </vt:lpstr>
      <vt:lpstr>Цели работы</vt:lpstr>
      <vt:lpstr>Схема ККС</vt:lpstr>
      <vt:lpstr>Создание DHCP-серверов (FreeBSD)</vt:lpstr>
      <vt:lpstr>Создание DHCP-серверов (FreeBSD)</vt:lpstr>
      <vt:lpstr>Создание DHCP-серверов (FreeBSD)</vt:lpstr>
      <vt:lpstr>Создание DHCP-сервера (Ubuntu)</vt:lpstr>
      <vt:lpstr>Редактирование конфигурационного файла </vt:lpstr>
      <vt:lpstr>Создание TFTP-сервера на Ubuntu</vt:lpstr>
      <vt:lpstr>Создание TFTP-сервера на Ubuntu</vt:lpstr>
      <vt:lpstr>Создание TFTP-сервера на Ubuntu</vt:lpstr>
      <vt:lpstr>Создание DNS-сервера</vt:lpstr>
      <vt:lpstr>Создание DNS-сервера</vt:lpstr>
      <vt:lpstr>Создание DNS-сервера</vt:lpstr>
      <vt:lpstr>Создание DNS-сервера</vt:lpstr>
      <vt:lpstr>Создание DNS-сервера</vt:lpstr>
      <vt:lpstr>Создание DNS-сервера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 Администрирование сетевых сервисов </dc:title>
  <dc:creator>Никита Д Дроздов</dc:creator>
  <cp:lastModifiedBy>Никита Д Дроздов</cp:lastModifiedBy>
  <cp:revision>7</cp:revision>
  <dcterms:created xsi:type="dcterms:W3CDTF">2021-05-17T23:31:32Z</dcterms:created>
  <dcterms:modified xsi:type="dcterms:W3CDTF">2021-05-17T23:43:04Z</dcterms:modified>
</cp:coreProperties>
</file>