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48" r:id="rId5"/>
    <p:sldMasterId id="2147483850" r:id="rId6"/>
    <p:sldMasterId id="2147483864" r:id="rId7"/>
    <p:sldMasterId id="2147483769" r:id="rId8"/>
    <p:sldMasterId id="2147483783" r:id="rId9"/>
    <p:sldMasterId id="2147483787" r:id="rId10"/>
    <p:sldMasterId id="2147483790" r:id="rId11"/>
    <p:sldMasterId id="2147483795" r:id="rId12"/>
    <p:sldMasterId id="2147483801" r:id="rId13"/>
    <p:sldMasterId id="2147483807" r:id="rId14"/>
  </p:sldMasterIdLst>
  <p:notesMasterIdLst>
    <p:notesMasterId r:id="rId18"/>
  </p:notesMasterIdLst>
  <p:handoutMasterIdLst>
    <p:handoutMasterId r:id="rId19"/>
  </p:handoutMasterIdLst>
  <p:sldIdLst>
    <p:sldId id="783" r:id="rId15"/>
    <p:sldId id="880" r:id="rId16"/>
    <p:sldId id="882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22024-5ED7-E0F7-B445-FA37C4B31723}" name="Lynda Freshman" initials="LF" userId="S::lfreshman@perchenergy.com::69693eba-14d9-46a0-b819-b06f360325cd" providerId="AD"/>
  <p188:author id="{556D1486-D459-A2A9-71A9-575A4EEF991B}" name="Monique Barrant" initials="MB" userId="S::mbarrant@perchenergy.com::c13db965-0913-48ac-9ff5-5efdbceeb0f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C" initials="S" lastIdx="1" clrIdx="0">
    <p:extLst>
      <p:ext uri="{19B8F6BF-5375-455C-9EA6-DF929625EA0E}">
        <p15:presenceInfo xmlns:p15="http://schemas.microsoft.com/office/powerpoint/2012/main" userId="S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EF"/>
    <a:srgbClr val="006600"/>
    <a:srgbClr val="008040"/>
    <a:srgbClr val="1AE399"/>
    <a:srgbClr val="009AFF"/>
    <a:srgbClr val="C5FFDF"/>
    <a:srgbClr val="85FFBC"/>
    <a:srgbClr val="0C3333"/>
    <a:srgbClr val="FFFFFF"/>
    <a:srgbClr val="D4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44EA6D-88DF-AA48-A736-A42DB4D22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anrope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D3469-34D9-F64D-B406-0FCB0A0AA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815-4CD4-C84E-94F7-0FD4AA400D1D}" type="datetimeFigureOut">
              <a:rPr lang="en-US" smtClean="0">
                <a:latin typeface="Manrope" pitchFamily="2" charset="0"/>
              </a:rPr>
              <a:t>6/12/2025</a:t>
            </a:fld>
            <a:endParaRPr lang="en-US">
              <a:latin typeface="Manrope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CAA3A-8E3D-D84D-B65A-D8F9D17FF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anrop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FC86-FA1C-9848-A208-3DD2DBEB8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1977A-F4F4-114B-8472-6A9C63A28850}" type="slidenum">
              <a:rPr lang="en-US" smtClean="0">
                <a:latin typeface="Manrope" pitchFamily="2" charset="0"/>
              </a:rPr>
              <a:t>‹#›</a:t>
            </a:fld>
            <a:endParaRPr lang="en-US"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79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1811-9445-374B-89B4-CC8312D1BC6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E5D1-0600-CB43-BA8A-3C9575FB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1BCE-58B5-624E-A0C1-448CBFAB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F4B1-1D77-49A0-B8AA-6D1D59A8B92E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8BD0-85D9-1148-AC16-B9144F0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logo of a company&#10;&#10;AI-generated content may be incorrect.">
            <a:extLst>
              <a:ext uri="{FF2B5EF4-FFF2-40B4-BE49-F238E27FC236}">
                <a16:creationId xmlns:a16="http://schemas.microsoft.com/office/drawing/2014/main" id="{0E32FD0E-2AB2-CD07-C864-267ECC57D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301"/>
            <a:ext cx="832278" cy="6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2817BA-78C2-41AD-91D9-D9E7B812B97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4742" y="2286000"/>
            <a:ext cx="5341258" cy="4572000"/>
          </a:xfrm>
          <a:custGeom>
            <a:avLst/>
            <a:gdLst>
              <a:gd name="connsiteX0" fmla="*/ 0 w 5341258"/>
              <a:gd name="connsiteY0" fmla="*/ 0 h 4572000"/>
              <a:gd name="connsiteX1" fmla="*/ 5341258 w 5341258"/>
              <a:gd name="connsiteY1" fmla="*/ 0 h 4572000"/>
              <a:gd name="connsiteX2" fmla="*/ 5341258 w 5341258"/>
              <a:gd name="connsiteY2" fmla="*/ 4572000 h 4572000"/>
              <a:gd name="connsiteX3" fmla="*/ 0 w 5341258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258" h="4572000">
                <a:moveTo>
                  <a:pt x="0" y="0"/>
                </a:moveTo>
                <a:lnTo>
                  <a:pt x="5341258" y="0"/>
                </a:lnTo>
                <a:lnTo>
                  <a:pt x="5341258" y="4572000"/>
                </a:lnTo>
                <a:lnTo>
                  <a:pt x="0" y="4572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914B9-26B6-D64F-9DDD-9830B39470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5DF7E94-0D8E-46CB-9CD9-265ECAC63B39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22B54-7F32-1E46-A026-3DF6A6519CB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52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4DE-ABDE-EF4A-BF5B-DE49BAFE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26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040F-D180-3045-A1E8-51265D46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D26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5E34-29CB-3848-8A6C-85EAD2FC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366C-3319-46B7-B1E4-23C7B7B11E2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81BE-A33B-B149-A0B3-09F6AEE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3CB8-856F-594B-BF97-1793E22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4E0-0E4E-584E-944A-C76CB0DE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853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E543-0A1D-9246-8DC3-3E9507BA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AE1E-5AA8-564B-9E2C-6D26C37A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91481"/>
            <a:ext cx="5181600" cy="534806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E6E4-8951-5D47-A68B-225C20EA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F41E-0464-4B17-A863-35BE73FAA7FF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1CA1-F02B-0046-A456-1CBC4A94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D242-2794-BF41-88C3-CCDA459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4E0-0E4E-584E-944A-C76CB0DE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8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5E-604B-924F-8385-AA47AE08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F7B9-E636-1D4E-B037-32140056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F474-04A8-44FC-8787-034AAF649447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795F-D521-5946-A0E3-D5F96A5E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3FF4B-0EC2-2245-9BFF-9DE15484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4E0-0E4E-584E-944A-C76CB0DE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883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F458-5550-C143-8EAE-49F37B38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DFB7-25FF-1D4F-9AB6-9DFE05EF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55CF-1D1C-4B21-9536-DE418D9AC34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5214-9A61-F64F-A782-89A3907C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496F-134B-514F-8216-2BB99BA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99E-DF60-D341-9998-9BBBCFC484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FFA7FD-E857-8C4A-BC25-5F6F365801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9988" y="365125"/>
            <a:ext cx="5103812" cy="581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184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0BC-88FD-0243-91ED-9E07A35D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432DD-8D18-E743-AC5B-87B338C2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B279-6079-4EEA-802E-293DA451ED42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BED2E-70D4-E048-BBBF-A05293CF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E25DA-873C-BF41-A3A8-D2BD25E8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99E-DF60-D341-9998-9BBBCFC48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1B4985-CA99-5541-B521-7FC2DE002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5772" y="365125"/>
            <a:ext cx="7308028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4D28C4-A27B-E946-BB0D-364236AB0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8600" y="5540375"/>
            <a:ext cx="7315200" cy="6556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1AE399"/>
                </a:solidFill>
              </a:defRPr>
            </a:lvl1pPr>
            <a:lvl2pPr marL="457200" indent="0">
              <a:buNone/>
              <a:defRPr sz="1800">
                <a:solidFill>
                  <a:srgbClr val="1AE399"/>
                </a:solidFill>
              </a:defRPr>
            </a:lvl2pPr>
            <a:lvl3pPr marL="914400" indent="0">
              <a:buNone/>
              <a:defRPr sz="1600">
                <a:solidFill>
                  <a:srgbClr val="1AE399"/>
                </a:solidFill>
              </a:defRPr>
            </a:lvl3pPr>
            <a:lvl4pPr marL="1371600" indent="0">
              <a:buNone/>
              <a:defRPr sz="1400">
                <a:solidFill>
                  <a:srgbClr val="1AE399"/>
                </a:solidFill>
              </a:defRPr>
            </a:lvl4pPr>
            <a:lvl5pPr marL="1828800" indent="0">
              <a:buNone/>
              <a:defRPr sz="1400">
                <a:solidFill>
                  <a:srgbClr val="1AE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74882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F47D-FD68-4840-B8A6-ABFA1F88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41627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0D26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F5C81-7500-9D4F-B5D6-E925FC341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9595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D26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36B526F-6A0D-7D40-AC27-B9B4B53D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4764" y="1620439"/>
            <a:ext cx="2389747" cy="11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2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F458-5550-C143-8EAE-49F37B38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26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D649-5C5B-734C-A188-8BE397FA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D2627"/>
                </a:solidFill>
              </a:defRPr>
            </a:lvl1pPr>
            <a:lvl2pPr>
              <a:defRPr>
                <a:solidFill>
                  <a:srgbClr val="5E6C6C"/>
                </a:solidFill>
              </a:defRPr>
            </a:lvl2pPr>
            <a:lvl3pPr>
              <a:defRPr>
                <a:solidFill>
                  <a:srgbClr val="5E6C6C"/>
                </a:solidFill>
              </a:defRPr>
            </a:lvl3pPr>
            <a:lvl4pPr>
              <a:defRPr>
                <a:solidFill>
                  <a:srgbClr val="5E6C6C"/>
                </a:solidFill>
              </a:defRPr>
            </a:lvl4pPr>
            <a:lvl5pPr>
              <a:defRPr>
                <a:solidFill>
                  <a:srgbClr val="5E6C6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472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A79-E569-0E40-8C04-1F07BE90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D26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8149-5103-DA4F-A5BC-8CB28043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008831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B2D5-2FAB-C34B-A1EA-1D4967E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03E1-4740-5C48-88CA-A29C073E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56BB2-A621-ED42-8476-4BFFF3431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428589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22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196D68-AADB-4437-AA40-C7521039FFD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736219" y="2911168"/>
            <a:ext cx="1778812" cy="1698171"/>
          </a:xfrm>
          <a:custGeom>
            <a:avLst/>
            <a:gdLst>
              <a:gd name="connsiteX0" fmla="*/ 0 w 1778812"/>
              <a:gd name="connsiteY0" fmla="*/ 0 h 1698171"/>
              <a:gd name="connsiteX1" fmla="*/ 1778812 w 1778812"/>
              <a:gd name="connsiteY1" fmla="*/ 0 h 1698171"/>
              <a:gd name="connsiteX2" fmla="*/ 1778812 w 1778812"/>
              <a:gd name="connsiteY2" fmla="*/ 1698171 h 1698171"/>
              <a:gd name="connsiteX3" fmla="*/ 0 w 1778812"/>
              <a:gd name="connsiteY3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812" h="1698171">
                <a:moveTo>
                  <a:pt x="0" y="0"/>
                </a:moveTo>
                <a:lnTo>
                  <a:pt x="1778812" y="0"/>
                </a:lnTo>
                <a:lnTo>
                  <a:pt x="1778812" y="1698171"/>
                </a:lnTo>
                <a:lnTo>
                  <a:pt x="0" y="1698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0AA697A-2D4D-4887-A127-EA58B9C5675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17696" y="2911168"/>
            <a:ext cx="1778812" cy="1698171"/>
          </a:xfrm>
          <a:custGeom>
            <a:avLst/>
            <a:gdLst>
              <a:gd name="connsiteX0" fmla="*/ 0 w 1778812"/>
              <a:gd name="connsiteY0" fmla="*/ 0 h 1698171"/>
              <a:gd name="connsiteX1" fmla="*/ 1778812 w 1778812"/>
              <a:gd name="connsiteY1" fmla="*/ 0 h 1698171"/>
              <a:gd name="connsiteX2" fmla="*/ 1778812 w 1778812"/>
              <a:gd name="connsiteY2" fmla="*/ 1698171 h 1698171"/>
              <a:gd name="connsiteX3" fmla="*/ 0 w 1778812"/>
              <a:gd name="connsiteY3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812" h="1698171">
                <a:moveTo>
                  <a:pt x="0" y="0"/>
                </a:moveTo>
                <a:lnTo>
                  <a:pt x="1778812" y="0"/>
                </a:lnTo>
                <a:lnTo>
                  <a:pt x="1778812" y="1698171"/>
                </a:lnTo>
                <a:lnTo>
                  <a:pt x="0" y="1698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04C54E-9FD3-494D-B174-8E20874CC1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4742" y="2911168"/>
            <a:ext cx="1778812" cy="1698171"/>
          </a:xfrm>
          <a:custGeom>
            <a:avLst/>
            <a:gdLst>
              <a:gd name="connsiteX0" fmla="*/ 0 w 1778812"/>
              <a:gd name="connsiteY0" fmla="*/ 0 h 1698171"/>
              <a:gd name="connsiteX1" fmla="*/ 1778812 w 1778812"/>
              <a:gd name="connsiteY1" fmla="*/ 0 h 1698171"/>
              <a:gd name="connsiteX2" fmla="*/ 1778812 w 1778812"/>
              <a:gd name="connsiteY2" fmla="*/ 1698171 h 1698171"/>
              <a:gd name="connsiteX3" fmla="*/ 0 w 1778812"/>
              <a:gd name="connsiteY3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812" h="1698171">
                <a:moveTo>
                  <a:pt x="0" y="0"/>
                </a:moveTo>
                <a:lnTo>
                  <a:pt x="1778812" y="0"/>
                </a:lnTo>
                <a:lnTo>
                  <a:pt x="1778812" y="1698171"/>
                </a:lnTo>
                <a:lnTo>
                  <a:pt x="0" y="1698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1DDB-06B5-D640-8225-9D52CFF566D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A31178B-D04F-45FC-8432-C381DCC363BB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5FB9F-A86E-1743-9430-85177E60B1B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10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CCA2-1BD7-F24E-BF11-6A85DEDEB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8F210-5B81-8D48-9F58-5A98084C3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63634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8C87-22D9-394B-A3CB-244E7786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66A9-A304-2944-8FF2-8484AAB2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92217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6F36-E36F-B84A-B1A9-CBFEAC59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AD55-F102-134C-8EE0-6FAD3C8C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19896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564-1859-3D42-A1B0-E7453FD7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038E-A100-6645-931E-5DCE77E09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49E15-D920-FF43-BD4E-D3B5F2E3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756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0CA8-6F82-B346-B3DC-15953F7B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A8CF-DCE6-6444-849F-D7F64C335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2A697-B90E-3146-B6B3-BA5D535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AE169-71D7-014C-8238-EDCC90C2A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802E2-DD74-EB4C-B6E5-A9E8680E1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6537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544F-9999-084D-9758-B12DB2C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Judso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7507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82161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1E5DE-9C0A-C748-A4DB-D5F7644803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964" y="6048829"/>
            <a:ext cx="1790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188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1E5DE-9C0A-C748-A4DB-D5F7644803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964" y="6048829"/>
            <a:ext cx="1790700" cy="508000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15AB02-CB17-9A46-856F-DA8D1780301A}"/>
              </a:ext>
            </a:extLst>
          </p:cNvPr>
          <p:cNvSpPr txBox="1">
            <a:spLocks/>
          </p:cNvSpPr>
          <p:nvPr userDrawn="1"/>
        </p:nvSpPr>
        <p:spPr>
          <a:xfrm>
            <a:off x="8670663" y="635493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EC9A9-0B14-C748-86CB-93602D63CE1F}" type="datetimeFigureOut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6/12/2025</a:t>
            </a:fld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t>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E662-0CFA-194B-9846-F29AAEA33B8C}"/>
              </a:ext>
            </a:extLst>
          </p:cNvPr>
          <p:cNvSpPr txBox="1">
            <a:spLocks/>
          </p:cNvSpPr>
          <p:nvPr userDrawn="1"/>
        </p:nvSpPr>
        <p:spPr>
          <a:xfrm>
            <a:off x="11575228" y="6356350"/>
            <a:ext cx="6167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870EC5-8245-4048-9AE4-AA5DF3E0097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‹#›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506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15AB02-CB17-9A46-856F-DA8D1780301A}"/>
              </a:ext>
            </a:extLst>
          </p:cNvPr>
          <p:cNvSpPr txBox="1">
            <a:spLocks/>
          </p:cNvSpPr>
          <p:nvPr userDrawn="1"/>
        </p:nvSpPr>
        <p:spPr>
          <a:xfrm>
            <a:off x="8670663" y="635493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EC9A9-0B14-C748-86CB-93602D63CE1F}" type="datetimeFigureOut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6/12/2025</a:t>
            </a:fld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t>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E662-0CFA-194B-9846-F29AAEA33B8C}"/>
              </a:ext>
            </a:extLst>
          </p:cNvPr>
          <p:cNvSpPr txBox="1">
            <a:spLocks/>
          </p:cNvSpPr>
          <p:nvPr userDrawn="1"/>
        </p:nvSpPr>
        <p:spPr>
          <a:xfrm>
            <a:off x="11575228" y="6356350"/>
            <a:ext cx="6167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870EC5-8245-4048-9AE4-AA5DF3E0097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‹#›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Manrope" pitchFamily="2" charset="0"/>
            </a:endParaRPr>
          </a:p>
        </p:txBody>
      </p:sp>
      <p:pic>
        <p:nvPicPr>
          <p:cNvPr id="7" name="Picture 6" descr="A logo of a company&#10;&#10;AI-generated content may be incorrect.">
            <a:extLst>
              <a:ext uri="{FF2B5EF4-FFF2-40B4-BE49-F238E27FC236}">
                <a16:creationId xmlns:a16="http://schemas.microsoft.com/office/drawing/2014/main" id="{F61BA8D9-58FE-E885-A2CA-E0E28A014E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" y="5904546"/>
            <a:ext cx="937411" cy="7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4CF466-6D3B-41B4-B272-085256AADCF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4741" y="2090103"/>
            <a:ext cx="3589253" cy="4013156"/>
          </a:xfrm>
          <a:custGeom>
            <a:avLst/>
            <a:gdLst>
              <a:gd name="connsiteX0" fmla="*/ 0 w 3589253"/>
              <a:gd name="connsiteY0" fmla="*/ 0 h 4013156"/>
              <a:gd name="connsiteX1" fmla="*/ 3589253 w 3589253"/>
              <a:gd name="connsiteY1" fmla="*/ 0 h 4013156"/>
              <a:gd name="connsiteX2" fmla="*/ 3589253 w 3589253"/>
              <a:gd name="connsiteY2" fmla="*/ 4013156 h 4013156"/>
              <a:gd name="connsiteX3" fmla="*/ 0 w 3589253"/>
              <a:gd name="connsiteY3" fmla="*/ 4013156 h 40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253" h="4013156">
                <a:moveTo>
                  <a:pt x="0" y="0"/>
                </a:moveTo>
                <a:lnTo>
                  <a:pt x="3589253" y="0"/>
                </a:lnTo>
                <a:lnTo>
                  <a:pt x="3589253" y="4013156"/>
                </a:lnTo>
                <a:lnTo>
                  <a:pt x="0" y="40131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9C1B5-CD45-1B41-A8AE-2FF49107799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BA8EEEC-99C1-42E7-8576-A4160C9C808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313DC-DFF3-3746-9EDE-3E54ED0CC15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8606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E40-A3D9-5C4C-8237-C4DF3C9C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145D-603C-C14A-A7C4-BDC428F5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C710D-6201-2A44-A68A-824C1529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9886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A83-2AF0-4C42-B40D-E0AE1943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3A0F3-AE88-784A-8904-3AAF1FD8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25D49-5473-D141-9EC8-15B2D5DD8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86749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E476-8720-8340-B56C-BCDEC550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93FA6-963E-564F-92DA-B5B6E016A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48592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234AF-3A42-844F-9C64-BB93A1023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553FD-8548-6946-BEA2-6762421D8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1210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87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48FF41A-EFDE-4630-B889-18120BA66A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528736"/>
            <a:ext cx="3314700" cy="3329263"/>
          </a:xfrm>
          <a:custGeom>
            <a:avLst/>
            <a:gdLst>
              <a:gd name="connsiteX0" fmla="*/ 0 w 3314700"/>
              <a:gd name="connsiteY0" fmla="*/ 0 h 3329263"/>
              <a:gd name="connsiteX1" fmla="*/ 3314700 w 3314700"/>
              <a:gd name="connsiteY1" fmla="*/ 0 h 3329263"/>
              <a:gd name="connsiteX2" fmla="*/ 3314700 w 3314700"/>
              <a:gd name="connsiteY2" fmla="*/ 3329263 h 3329263"/>
              <a:gd name="connsiteX3" fmla="*/ 0 w 3314700"/>
              <a:gd name="connsiteY3" fmla="*/ 3329263 h 3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3329263">
                <a:moveTo>
                  <a:pt x="0" y="0"/>
                </a:moveTo>
                <a:lnTo>
                  <a:pt x="3314700" y="0"/>
                </a:lnTo>
                <a:lnTo>
                  <a:pt x="3314700" y="3329263"/>
                </a:lnTo>
                <a:lnTo>
                  <a:pt x="0" y="33292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810953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15B2A4-3F16-413D-8957-17DB0B885B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32900" y="1976567"/>
            <a:ext cx="2959100" cy="4126690"/>
          </a:xfrm>
          <a:custGeom>
            <a:avLst/>
            <a:gdLst>
              <a:gd name="connsiteX0" fmla="*/ 0 w 2959100"/>
              <a:gd name="connsiteY0" fmla="*/ 0 h 4126690"/>
              <a:gd name="connsiteX1" fmla="*/ 2959100 w 2959100"/>
              <a:gd name="connsiteY1" fmla="*/ 0 h 4126690"/>
              <a:gd name="connsiteX2" fmla="*/ 2959100 w 2959100"/>
              <a:gd name="connsiteY2" fmla="*/ 4126690 h 4126690"/>
              <a:gd name="connsiteX3" fmla="*/ 0 w 2959100"/>
              <a:gd name="connsiteY3" fmla="*/ 4126690 h 41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100" h="4126690">
                <a:moveTo>
                  <a:pt x="0" y="0"/>
                </a:moveTo>
                <a:lnTo>
                  <a:pt x="2959100" y="0"/>
                </a:lnTo>
                <a:lnTo>
                  <a:pt x="2959100" y="4126690"/>
                </a:lnTo>
                <a:lnTo>
                  <a:pt x="0" y="412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2480479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15B2A4-3F16-413D-8957-17DB0B885B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32900" y="1976567"/>
            <a:ext cx="2204357" cy="4126690"/>
          </a:xfrm>
          <a:custGeom>
            <a:avLst/>
            <a:gdLst>
              <a:gd name="connsiteX0" fmla="*/ 0 w 2959100"/>
              <a:gd name="connsiteY0" fmla="*/ 0 h 4126690"/>
              <a:gd name="connsiteX1" fmla="*/ 2959100 w 2959100"/>
              <a:gd name="connsiteY1" fmla="*/ 0 h 4126690"/>
              <a:gd name="connsiteX2" fmla="*/ 2959100 w 2959100"/>
              <a:gd name="connsiteY2" fmla="*/ 4126690 h 4126690"/>
              <a:gd name="connsiteX3" fmla="*/ 0 w 2959100"/>
              <a:gd name="connsiteY3" fmla="*/ 4126690 h 41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100" h="4126690">
                <a:moveTo>
                  <a:pt x="0" y="0"/>
                </a:moveTo>
                <a:lnTo>
                  <a:pt x="2959100" y="0"/>
                </a:lnTo>
                <a:lnTo>
                  <a:pt x="2959100" y="4126690"/>
                </a:lnTo>
                <a:lnTo>
                  <a:pt x="0" y="412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3713996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319230-175F-4A8D-ACEB-28DDF46C34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38420"/>
            <a:ext cx="2368453" cy="4819579"/>
          </a:xfrm>
          <a:custGeom>
            <a:avLst/>
            <a:gdLst>
              <a:gd name="connsiteX0" fmla="*/ 0 w 2368453"/>
              <a:gd name="connsiteY0" fmla="*/ 0 h 4819579"/>
              <a:gd name="connsiteX1" fmla="*/ 2368453 w 2368453"/>
              <a:gd name="connsiteY1" fmla="*/ 0 h 4819579"/>
              <a:gd name="connsiteX2" fmla="*/ 2368453 w 2368453"/>
              <a:gd name="connsiteY2" fmla="*/ 4819579 h 4819579"/>
              <a:gd name="connsiteX3" fmla="*/ 0 w 2368453"/>
              <a:gd name="connsiteY3" fmla="*/ 4819579 h 48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453" h="4819579">
                <a:moveTo>
                  <a:pt x="0" y="0"/>
                </a:moveTo>
                <a:lnTo>
                  <a:pt x="2368453" y="0"/>
                </a:lnTo>
                <a:lnTo>
                  <a:pt x="2368453" y="4819579"/>
                </a:lnTo>
                <a:lnTo>
                  <a:pt x="0" y="48195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3251437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12BAFD-F1AA-4A7A-8EFF-B8D135DA250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4741" y="3660019"/>
            <a:ext cx="2187343" cy="1598990"/>
          </a:xfrm>
          <a:custGeom>
            <a:avLst/>
            <a:gdLst>
              <a:gd name="connsiteX0" fmla="*/ 0 w 2187343"/>
              <a:gd name="connsiteY0" fmla="*/ 0 h 1598990"/>
              <a:gd name="connsiteX1" fmla="*/ 2187343 w 2187343"/>
              <a:gd name="connsiteY1" fmla="*/ 0 h 1598990"/>
              <a:gd name="connsiteX2" fmla="*/ 2187343 w 2187343"/>
              <a:gd name="connsiteY2" fmla="*/ 1598990 h 1598990"/>
              <a:gd name="connsiteX3" fmla="*/ 0 w 2187343"/>
              <a:gd name="connsiteY3" fmla="*/ 1598990 h 15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343" h="1598990">
                <a:moveTo>
                  <a:pt x="0" y="0"/>
                </a:moveTo>
                <a:lnTo>
                  <a:pt x="2187343" y="0"/>
                </a:lnTo>
                <a:lnTo>
                  <a:pt x="2187343" y="1598990"/>
                </a:lnTo>
                <a:lnTo>
                  <a:pt x="0" y="1598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536E36-3A2E-4C87-BE70-023EFA62DB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4741" y="5259009"/>
            <a:ext cx="2187343" cy="1598990"/>
          </a:xfrm>
          <a:custGeom>
            <a:avLst/>
            <a:gdLst>
              <a:gd name="connsiteX0" fmla="*/ 0 w 2187343"/>
              <a:gd name="connsiteY0" fmla="*/ 0 h 1598990"/>
              <a:gd name="connsiteX1" fmla="*/ 2187343 w 2187343"/>
              <a:gd name="connsiteY1" fmla="*/ 0 h 1598990"/>
              <a:gd name="connsiteX2" fmla="*/ 2187343 w 2187343"/>
              <a:gd name="connsiteY2" fmla="*/ 1598990 h 1598990"/>
              <a:gd name="connsiteX3" fmla="*/ 0 w 2187343"/>
              <a:gd name="connsiteY3" fmla="*/ 1598990 h 15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343" h="1598990">
                <a:moveTo>
                  <a:pt x="0" y="0"/>
                </a:moveTo>
                <a:lnTo>
                  <a:pt x="2187343" y="0"/>
                </a:lnTo>
                <a:lnTo>
                  <a:pt x="2187343" y="1598990"/>
                </a:lnTo>
                <a:lnTo>
                  <a:pt x="0" y="1598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29121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0E1301-F6D5-4B72-BC52-E617765351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59959" y="754743"/>
            <a:ext cx="8877298" cy="5348514"/>
          </a:xfrm>
          <a:custGeom>
            <a:avLst/>
            <a:gdLst>
              <a:gd name="connsiteX0" fmla="*/ 0 w 8877298"/>
              <a:gd name="connsiteY0" fmla="*/ 0 h 5348514"/>
              <a:gd name="connsiteX1" fmla="*/ 8877298 w 8877298"/>
              <a:gd name="connsiteY1" fmla="*/ 0 h 5348514"/>
              <a:gd name="connsiteX2" fmla="*/ 8877298 w 8877298"/>
              <a:gd name="connsiteY2" fmla="*/ 5348514 h 5348514"/>
              <a:gd name="connsiteX3" fmla="*/ 0 w 8877298"/>
              <a:gd name="connsiteY3" fmla="*/ 5348514 h 534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7298" h="5348514">
                <a:moveTo>
                  <a:pt x="0" y="0"/>
                </a:moveTo>
                <a:lnTo>
                  <a:pt x="8877298" y="0"/>
                </a:lnTo>
                <a:lnTo>
                  <a:pt x="8877298" y="5348514"/>
                </a:lnTo>
                <a:lnTo>
                  <a:pt x="0" y="5348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C815-5698-0048-93DB-8292BC2CCAC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DD34AC5-5199-4D3A-9362-07BD5FB8A835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CF0F4-A8E3-1B47-90F4-2F6971177BD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08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1BCE-58B5-624E-A0C1-448CBFAB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7FC-6B8B-4E92-AABF-4B8C091CC69F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D9809-76F5-834B-9118-A5CD221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8BD0-85D9-1148-AC16-B9144F0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15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FCBE0-39E2-E44F-B1C0-173B6067C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CF7FB6-15C2-E243-8ED6-90B3E4367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7562" y="1908628"/>
            <a:ext cx="4503549" cy="4377356"/>
          </a:xfrm>
          <a:prstGeom prst="rect">
            <a:avLst/>
          </a:prstGeom>
        </p:spPr>
        <p:txBody>
          <a:bodyPr/>
          <a:lstStyle>
            <a:lvl1pPr>
              <a:defRPr sz="27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r>
              <a:rPr lang="en-US"/>
              <a:t>#</a:t>
            </a:r>
          </a:p>
        </p:txBody>
      </p:sp>
      <p:sp>
        <p:nvSpPr>
          <p:cNvPr id="6" name="Vertical Text Placeholder 8">
            <a:extLst>
              <a:ext uri="{FF2B5EF4-FFF2-40B4-BE49-F238E27FC236}">
                <a16:creationId xmlns:a16="http://schemas.microsoft.com/office/drawing/2014/main" id="{9F84EFE8-CDCF-3F47-AD1A-9EC8ADBD2FAD}"/>
              </a:ext>
            </a:extLst>
          </p:cNvPr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1700985" y="2171182"/>
            <a:ext cx="1541462" cy="411480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sz="4000">
                <a:latin typeface="Manrope" pitchFamily="2" charset="0"/>
              </a:defRPr>
            </a:lvl1pPr>
            <a:lvl2pPr marL="457200" indent="0">
              <a:buNone/>
              <a:defRPr>
                <a:latin typeface="Manrope" pitchFamily="2" charset="0"/>
              </a:defRPr>
            </a:lvl2pPr>
            <a:lvl3pPr marL="914400" indent="0">
              <a:buNone/>
              <a:defRPr>
                <a:latin typeface="Manrope" pitchFamily="2" charset="0"/>
              </a:defRPr>
            </a:lvl3pPr>
            <a:lvl4pPr marL="1371600" indent="0">
              <a:buNone/>
              <a:defRPr>
                <a:latin typeface="Manrope" pitchFamily="2" charset="0"/>
              </a:defRPr>
            </a:lvl4pPr>
            <a:lvl5pPr marL="1828800" indent="0">
              <a:buNone/>
              <a:defRPr>
                <a:latin typeface="Manrope" pitchFamily="2" charset="0"/>
              </a:defRPr>
            </a:lvl5pPr>
          </a:lstStyle>
          <a:p>
            <a:pPr lvl="0"/>
            <a:r>
              <a:rPr lang="en-US"/>
              <a:t>Add Section title</a:t>
            </a:r>
          </a:p>
        </p:txBody>
      </p:sp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86DAB8AF-2EB8-0B4C-860E-BF78A6227982}"/>
              </a:ext>
            </a:extLst>
          </p:cNvPr>
          <p:cNvSpPr>
            <a:spLocks noGrp="1"/>
          </p:cNvSpPr>
          <p:nvPr>
            <p:ph type="body" orient="vert" sz="quarter" idx="12" hasCustomPrompt="1"/>
          </p:nvPr>
        </p:nvSpPr>
        <p:spPr>
          <a:xfrm rot="16200000">
            <a:off x="4153519" y="4897112"/>
            <a:ext cx="477800" cy="2299945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sz="1200">
                <a:latin typeface="Manrope" pitchFamily="2" charset="0"/>
              </a:defRPr>
            </a:lvl1pPr>
            <a:lvl2pPr marL="457200" indent="0">
              <a:buNone/>
              <a:defRPr>
                <a:latin typeface="Manrope" pitchFamily="2" charset="0"/>
              </a:defRPr>
            </a:lvl2pPr>
            <a:lvl3pPr marL="914400" indent="0">
              <a:buNone/>
              <a:defRPr>
                <a:latin typeface="Manrope" pitchFamily="2" charset="0"/>
              </a:defRPr>
            </a:lvl3pPr>
            <a:lvl4pPr marL="1371600" indent="0">
              <a:buNone/>
              <a:defRPr>
                <a:latin typeface="Manrope" pitchFamily="2" charset="0"/>
              </a:defRPr>
            </a:lvl4pPr>
            <a:lvl5pPr marL="1828800" indent="0">
              <a:buNone/>
              <a:defRPr>
                <a:latin typeface="Manrope" pitchFamily="2" charset="0"/>
              </a:defRPr>
            </a:lvl5pPr>
          </a:lstStyle>
          <a:p>
            <a:pPr lvl="0"/>
            <a:r>
              <a:rPr lang="en-US"/>
              <a:t>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273431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E543-0A1D-9246-8DC3-3E9507BA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AE1E-5AA8-564B-9E2C-6D26C37A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91481"/>
            <a:ext cx="5181600" cy="534806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E6E4-8951-5D47-A68B-225C20EA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1CA1-F02B-0046-A456-1CBC4A94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D242-2794-BF41-88C3-CCDA459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4E0-0E4E-584E-944A-C76CB0DE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9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FF3006-EE50-4D0A-BAAA-22C46898D0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58445" y="3493295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093089C-4F7A-4503-A2EA-2C55D1FA718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2144" y="3493295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75A129E-DEF3-4C4D-833A-63BEE0BA989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4745" y="3493295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245CB9-E976-443F-8664-08517F2AB2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8445" y="754744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202D81B-D3FF-422C-B843-C996CCD5AA6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62144" y="754744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E53F72-75F1-4EA6-8B3F-33C1DDDD1A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4745" y="754744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2A9EA-A720-9B4B-BEDA-393ACCFF89E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7785189D-2640-4093-997D-CE7C43759103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AA24-6C97-7848-8D26-EC00D8E7283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3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FF3006-EE50-4D0A-BAAA-22C46898D0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58445" y="3493295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75A129E-DEF3-4C4D-833A-63BEE0BA989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4745" y="3493295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245CB9-E976-443F-8664-08517F2AB2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8445" y="754744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202D81B-D3FF-422C-B843-C996CCD5AA6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62144" y="754744"/>
            <a:ext cx="3475113" cy="2609962"/>
          </a:xfrm>
          <a:custGeom>
            <a:avLst/>
            <a:gdLst>
              <a:gd name="connsiteX0" fmla="*/ 0 w 3475113"/>
              <a:gd name="connsiteY0" fmla="*/ 0 h 2609962"/>
              <a:gd name="connsiteX1" fmla="*/ 3475113 w 3475113"/>
              <a:gd name="connsiteY1" fmla="*/ 0 h 2609962"/>
              <a:gd name="connsiteX2" fmla="*/ 3475113 w 3475113"/>
              <a:gd name="connsiteY2" fmla="*/ 2609962 h 2609962"/>
              <a:gd name="connsiteX3" fmla="*/ 0 w 3475113"/>
              <a:gd name="connsiteY3" fmla="*/ 2609962 h 260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5113" h="2609962">
                <a:moveTo>
                  <a:pt x="0" y="0"/>
                </a:moveTo>
                <a:lnTo>
                  <a:pt x="3475113" y="0"/>
                </a:lnTo>
                <a:lnTo>
                  <a:pt x="3475113" y="2609962"/>
                </a:lnTo>
                <a:lnTo>
                  <a:pt x="0" y="2609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B0F49-22DC-8E48-8901-B60ACF4FDE1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3B996029-EF78-48D0-B4C3-177082749E1C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B2C-1B2B-A949-9D99-5146F39C004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7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790CB9-A9C5-4810-9631-7D5AF389F4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055964" y="2917378"/>
            <a:ext cx="2080072" cy="2080072"/>
          </a:xfrm>
          <a:custGeom>
            <a:avLst/>
            <a:gdLst>
              <a:gd name="connsiteX0" fmla="*/ 1040036 w 2080072"/>
              <a:gd name="connsiteY0" fmla="*/ 0 h 2080072"/>
              <a:gd name="connsiteX1" fmla="*/ 2080072 w 2080072"/>
              <a:gd name="connsiteY1" fmla="*/ 1040036 h 2080072"/>
              <a:gd name="connsiteX2" fmla="*/ 1040036 w 2080072"/>
              <a:gd name="connsiteY2" fmla="*/ 2080072 h 2080072"/>
              <a:gd name="connsiteX3" fmla="*/ 0 w 2080072"/>
              <a:gd name="connsiteY3" fmla="*/ 1040036 h 2080072"/>
              <a:gd name="connsiteX4" fmla="*/ 1040036 w 2080072"/>
              <a:gd name="connsiteY4" fmla="*/ 0 h 208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072" h="2080072">
                <a:moveTo>
                  <a:pt x="1040036" y="0"/>
                </a:moveTo>
                <a:cubicBezTo>
                  <a:pt x="1614432" y="0"/>
                  <a:pt x="2080072" y="465640"/>
                  <a:pt x="2080072" y="1040036"/>
                </a:cubicBezTo>
                <a:cubicBezTo>
                  <a:pt x="2080072" y="1614432"/>
                  <a:pt x="1614432" y="2080072"/>
                  <a:pt x="1040036" y="2080072"/>
                </a:cubicBezTo>
                <a:cubicBezTo>
                  <a:pt x="465640" y="2080072"/>
                  <a:pt x="0" y="1614432"/>
                  <a:pt x="0" y="1040036"/>
                </a:cubicBezTo>
                <a:cubicBezTo>
                  <a:pt x="0" y="465640"/>
                  <a:pt x="465640" y="0"/>
                  <a:pt x="10400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9978A-ECE6-40AC-BCD2-36E5D93BA8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63622" y="2917378"/>
            <a:ext cx="2080072" cy="2080072"/>
          </a:xfrm>
          <a:custGeom>
            <a:avLst/>
            <a:gdLst>
              <a:gd name="connsiteX0" fmla="*/ 1040036 w 2080072"/>
              <a:gd name="connsiteY0" fmla="*/ 0 h 2080072"/>
              <a:gd name="connsiteX1" fmla="*/ 2080072 w 2080072"/>
              <a:gd name="connsiteY1" fmla="*/ 1040036 h 2080072"/>
              <a:gd name="connsiteX2" fmla="*/ 1040036 w 2080072"/>
              <a:gd name="connsiteY2" fmla="*/ 2080072 h 2080072"/>
              <a:gd name="connsiteX3" fmla="*/ 0 w 2080072"/>
              <a:gd name="connsiteY3" fmla="*/ 1040036 h 2080072"/>
              <a:gd name="connsiteX4" fmla="*/ 1040036 w 2080072"/>
              <a:gd name="connsiteY4" fmla="*/ 0 h 208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072" h="2080072">
                <a:moveTo>
                  <a:pt x="1040036" y="0"/>
                </a:moveTo>
                <a:cubicBezTo>
                  <a:pt x="1614432" y="0"/>
                  <a:pt x="2080072" y="465640"/>
                  <a:pt x="2080072" y="1040036"/>
                </a:cubicBezTo>
                <a:cubicBezTo>
                  <a:pt x="2080072" y="1614432"/>
                  <a:pt x="1614432" y="2080072"/>
                  <a:pt x="1040036" y="2080072"/>
                </a:cubicBezTo>
                <a:cubicBezTo>
                  <a:pt x="465640" y="2080072"/>
                  <a:pt x="0" y="1614432"/>
                  <a:pt x="0" y="1040036"/>
                </a:cubicBezTo>
                <a:cubicBezTo>
                  <a:pt x="0" y="465640"/>
                  <a:pt x="465640" y="0"/>
                  <a:pt x="10400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E4B641-DD34-44A8-9AB6-CC7D3A2301E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848306" y="2917378"/>
            <a:ext cx="2080072" cy="2080072"/>
          </a:xfrm>
          <a:custGeom>
            <a:avLst/>
            <a:gdLst>
              <a:gd name="connsiteX0" fmla="*/ 1040036 w 2080072"/>
              <a:gd name="connsiteY0" fmla="*/ 0 h 2080072"/>
              <a:gd name="connsiteX1" fmla="*/ 2080072 w 2080072"/>
              <a:gd name="connsiteY1" fmla="*/ 1040036 h 2080072"/>
              <a:gd name="connsiteX2" fmla="*/ 1040036 w 2080072"/>
              <a:gd name="connsiteY2" fmla="*/ 2080072 h 2080072"/>
              <a:gd name="connsiteX3" fmla="*/ 0 w 2080072"/>
              <a:gd name="connsiteY3" fmla="*/ 1040036 h 2080072"/>
              <a:gd name="connsiteX4" fmla="*/ 1040036 w 2080072"/>
              <a:gd name="connsiteY4" fmla="*/ 0 h 208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072" h="2080072">
                <a:moveTo>
                  <a:pt x="1040036" y="0"/>
                </a:moveTo>
                <a:cubicBezTo>
                  <a:pt x="1614432" y="0"/>
                  <a:pt x="2080072" y="465640"/>
                  <a:pt x="2080072" y="1040036"/>
                </a:cubicBezTo>
                <a:cubicBezTo>
                  <a:pt x="2080072" y="1614432"/>
                  <a:pt x="1614432" y="2080072"/>
                  <a:pt x="1040036" y="2080072"/>
                </a:cubicBezTo>
                <a:cubicBezTo>
                  <a:pt x="465640" y="2080072"/>
                  <a:pt x="0" y="1614432"/>
                  <a:pt x="0" y="1040036"/>
                </a:cubicBezTo>
                <a:cubicBezTo>
                  <a:pt x="0" y="465640"/>
                  <a:pt x="465640" y="0"/>
                  <a:pt x="10400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D54BB-241A-8C45-9A12-A6C6C9A54E9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670A9BD-FDB3-4F18-BA0E-7C02965E42BD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C29C3-13D8-ED44-AC75-BD95C4795FC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AAE760-54B8-4E4A-8309-4C630A46F54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13485" y="3048000"/>
            <a:ext cx="3323772" cy="2039254"/>
          </a:xfrm>
          <a:custGeom>
            <a:avLst/>
            <a:gdLst>
              <a:gd name="connsiteX0" fmla="*/ 0 w 3323772"/>
              <a:gd name="connsiteY0" fmla="*/ 0 h 2039254"/>
              <a:gd name="connsiteX1" fmla="*/ 3323772 w 3323772"/>
              <a:gd name="connsiteY1" fmla="*/ 0 h 2039254"/>
              <a:gd name="connsiteX2" fmla="*/ 3323772 w 3323772"/>
              <a:gd name="connsiteY2" fmla="*/ 2039254 h 2039254"/>
              <a:gd name="connsiteX3" fmla="*/ 0 w 3323772"/>
              <a:gd name="connsiteY3" fmla="*/ 2039254 h 20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772" h="2039254">
                <a:moveTo>
                  <a:pt x="0" y="0"/>
                </a:moveTo>
                <a:lnTo>
                  <a:pt x="3323772" y="0"/>
                </a:lnTo>
                <a:lnTo>
                  <a:pt x="3323772" y="2039254"/>
                </a:lnTo>
                <a:lnTo>
                  <a:pt x="0" y="20392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50B482-1273-4A94-A550-F74AA18CA30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4743" y="3048000"/>
            <a:ext cx="3323772" cy="2039254"/>
          </a:xfrm>
          <a:custGeom>
            <a:avLst/>
            <a:gdLst>
              <a:gd name="connsiteX0" fmla="*/ 0 w 3323772"/>
              <a:gd name="connsiteY0" fmla="*/ 0 h 2039254"/>
              <a:gd name="connsiteX1" fmla="*/ 3323772 w 3323772"/>
              <a:gd name="connsiteY1" fmla="*/ 0 h 2039254"/>
              <a:gd name="connsiteX2" fmla="*/ 3323772 w 3323772"/>
              <a:gd name="connsiteY2" fmla="*/ 2039254 h 2039254"/>
              <a:gd name="connsiteX3" fmla="*/ 0 w 3323772"/>
              <a:gd name="connsiteY3" fmla="*/ 2039254 h 20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772" h="2039254">
                <a:moveTo>
                  <a:pt x="0" y="0"/>
                </a:moveTo>
                <a:lnTo>
                  <a:pt x="3323772" y="0"/>
                </a:lnTo>
                <a:lnTo>
                  <a:pt x="3323772" y="2039254"/>
                </a:lnTo>
                <a:lnTo>
                  <a:pt x="0" y="20392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228813-82EA-47B5-B77C-088969DBFDC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34114" y="3048000"/>
            <a:ext cx="3323772" cy="2039254"/>
          </a:xfrm>
          <a:custGeom>
            <a:avLst/>
            <a:gdLst>
              <a:gd name="connsiteX0" fmla="*/ 0 w 3323772"/>
              <a:gd name="connsiteY0" fmla="*/ 0 h 2039254"/>
              <a:gd name="connsiteX1" fmla="*/ 3323772 w 3323772"/>
              <a:gd name="connsiteY1" fmla="*/ 0 h 2039254"/>
              <a:gd name="connsiteX2" fmla="*/ 3323772 w 3323772"/>
              <a:gd name="connsiteY2" fmla="*/ 2039254 h 2039254"/>
              <a:gd name="connsiteX3" fmla="*/ 0 w 3323772"/>
              <a:gd name="connsiteY3" fmla="*/ 2039254 h 20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772" h="2039254">
                <a:moveTo>
                  <a:pt x="0" y="0"/>
                </a:moveTo>
                <a:lnTo>
                  <a:pt x="3323772" y="0"/>
                </a:lnTo>
                <a:lnTo>
                  <a:pt x="3323772" y="2039254"/>
                </a:lnTo>
                <a:lnTo>
                  <a:pt x="0" y="20392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487CD-820C-E54A-BEAE-32D4E151FD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3765C6-0317-492D-B593-E5CEEAA12923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AC01-BE44-BD49-B27A-00E9F5A76DC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8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14ADF6-D654-442A-A53A-0CBBC9A3FD1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976567"/>
            <a:ext cx="5341258" cy="4881433"/>
          </a:xfrm>
          <a:custGeom>
            <a:avLst/>
            <a:gdLst>
              <a:gd name="connsiteX0" fmla="*/ 0 w 5341258"/>
              <a:gd name="connsiteY0" fmla="*/ 0 h 4881433"/>
              <a:gd name="connsiteX1" fmla="*/ 5341258 w 5341258"/>
              <a:gd name="connsiteY1" fmla="*/ 0 h 4881433"/>
              <a:gd name="connsiteX2" fmla="*/ 5341258 w 5341258"/>
              <a:gd name="connsiteY2" fmla="*/ 4881433 h 4881433"/>
              <a:gd name="connsiteX3" fmla="*/ 0 w 5341258"/>
              <a:gd name="connsiteY3" fmla="*/ 4881433 h 488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258" h="4881433">
                <a:moveTo>
                  <a:pt x="0" y="0"/>
                </a:moveTo>
                <a:lnTo>
                  <a:pt x="5341258" y="0"/>
                </a:lnTo>
                <a:lnTo>
                  <a:pt x="5341258" y="4881433"/>
                </a:lnTo>
                <a:lnTo>
                  <a:pt x="0" y="4881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FA8D-1C02-B34A-93A6-D964C5479F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16C5396-70CC-430A-B802-74C0C90FD755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F0540-C753-DC4E-AC01-0524EB3345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2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B7D6D-21E2-456B-9F8C-47AD6E5DE7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4742" y="3220960"/>
            <a:ext cx="5341258" cy="3637039"/>
          </a:xfrm>
          <a:custGeom>
            <a:avLst/>
            <a:gdLst>
              <a:gd name="connsiteX0" fmla="*/ 0 w 5341258"/>
              <a:gd name="connsiteY0" fmla="*/ 0 h 3637038"/>
              <a:gd name="connsiteX1" fmla="*/ 5341258 w 5341258"/>
              <a:gd name="connsiteY1" fmla="*/ 0 h 3637038"/>
              <a:gd name="connsiteX2" fmla="*/ 5341258 w 5341258"/>
              <a:gd name="connsiteY2" fmla="*/ 3637038 h 3637038"/>
              <a:gd name="connsiteX3" fmla="*/ 0 w 5341258"/>
              <a:gd name="connsiteY3" fmla="*/ 3637038 h 36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258" h="3637038">
                <a:moveTo>
                  <a:pt x="0" y="0"/>
                </a:moveTo>
                <a:lnTo>
                  <a:pt x="5341258" y="0"/>
                </a:lnTo>
                <a:lnTo>
                  <a:pt x="5341258" y="3637038"/>
                </a:lnTo>
                <a:lnTo>
                  <a:pt x="0" y="36370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6F2E-3397-7A41-B728-428991AD65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194C370-1C9F-44D2-840B-0E946A9F866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E8AE8-CBE8-2E49-8C4B-80B42903259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671AE7-AA50-104F-82DD-275D2D1C8E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1BCE-58B5-624E-A0C1-448CBFAB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1258C8-CCEE-4C49-AD22-09E214C79692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8BD0-85D9-1148-AC16-B9144F0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6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C4A228-D08D-4098-8B32-BD9A43959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4742" y="2815770"/>
            <a:ext cx="4107540" cy="4042230"/>
          </a:xfrm>
          <a:custGeom>
            <a:avLst/>
            <a:gdLst>
              <a:gd name="connsiteX0" fmla="*/ 0 w 4107540"/>
              <a:gd name="connsiteY0" fmla="*/ 0 h 4042230"/>
              <a:gd name="connsiteX1" fmla="*/ 4107540 w 4107540"/>
              <a:gd name="connsiteY1" fmla="*/ 0 h 4042230"/>
              <a:gd name="connsiteX2" fmla="*/ 4107540 w 4107540"/>
              <a:gd name="connsiteY2" fmla="*/ 4042230 h 4042230"/>
              <a:gd name="connsiteX3" fmla="*/ 0 w 4107540"/>
              <a:gd name="connsiteY3" fmla="*/ 4042230 h 40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0" h="4042230">
                <a:moveTo>
                  <a:pt x="0" y="0"/>
                </a:moveTo>
                <a:lnTo>
                  <a:pt x="4107540" y="0"/>
                </a:lnTo>
                <a:lnTo>
                  <a:pt x="4107540" y="4042230"/>
                </a:lnTo>
                <a:lnTo>
                  <a:pt x="0" y="40422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80A4F-13A6-D747-9733-B1D9CED8445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6FFB8F-7FCC-4497-A8A4-91B56CDD0E3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B46F5-9404-6447-BC3B-CD9D6A98470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0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AF5F5C-202D-41AC-95FC-179F238EA8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67352" y="1976568"/>
            <a:ext cx="2312610" cy="2417632"/>
          </a:xfrm>
          <a:custGeom>
            <a:avLst/>
            <a:gdLst>
              <a:gd name="connsiteX0" fmla="*/ 0 w 2312610"/>
              <a:gd name="connsiteY0" fmla="*/ 0 h 2417632"/>
              <a:gd name="connsiteX1" fmla="*/ 2312610 w 2312610"/>
              <a:gd name="connsiteY1" fmla="*/ 0 h 2417632"/>
              <a:gd name="connsiteX2" fmla="*/ 2312610 w 2312610"/>
              <a:gd name="connsiteY2" fmla="*/ 2417632 h 2417632"/>
              <a:gd name="connsiteX3" fmla="*/ 0 w 2312610"/>
              <a:gd name="connsiteY3" fmla="*/ 2417632 h 241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610" h="2417632">
                <a:moveTo>
                  <a:pt x="0" y="0"/>
                </a:moveTo>
                <a:lnTo>
                  <a:pt x="2312610" y="0"/>
                </a:lnTo>
                <a:lnTo>
                  <a:pt x="2312610" y="2417632"/>
                </a:lnTo>
                <a:lnTo>
                  <a:pt x="0" y="24176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3E8EA2-3845-4E01-ADE1-698136ECA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79961" y="1976568"/>
            <a:ext cx="2312610" cy="2417632"/>
          </a:xfrm>
          <a:custGeom>
            <a:avLst/>
            <a:gdLst>
              <a:gd name="connsiteX0" fmla="*/ 0 w 2312610"/>
              <a:gd name="connsiteY0" fmla="*/ 0 h 2417632"/>
              <a:gd name="connsiteX1" fmla="*/ 2312610 w 2312610"/>
              <a:gd name="connsiteY1" fmla="*/ 0 h 2417632"/>
              <a:gd name="connsiteX2" fmla="*/ 2312610 w 2312610"/>
              <a:gd name="connsiteY2" fmla="*/ 2417632 h 2417632"/>
              <a:gd name="connsiteX3" fmla="*/ 0 w 2312610"/>
              <a:gd name="connsiteY3" fmla="*/ 2417632 h 241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610" h="2417632">
                <a:moveTo>
                  <a:pt x="0" y="0"/>
                </a:moveTo>
                <a:lnTo>
                  <a:pt x="2312610" y="0"/>
                </a:lnTo>
                <a:lnTo>
                  <a:pt x="2312610" y="2417632"/>
                </a:lnTo>
                <a:lnTo>
                  <a:pt x="0" y="24176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D20AED-6C15-4B2A-8997-F21CC55147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4742" y="1976568"/>
            <a:ext cx="2312610" cy="2417632"/>
          </a:xfrm>
          <a:custGeom>
            <a:avLst/>
            <a:gdLst>
              <a:gd name="connsiteX0" fmla="*/ 0 w 2312610"/>
              <a:gd name="connsiteY0" fmla="*/ 0 h 2417632"/>
              <a:gd name="connsiteX1" fmla="*/ 2312610 w 2312610"/>
              <a:gd name="connsiteY1" fmla="*/ 0 h 2417632"/>
              <a:gd name="connsiteX2" fmla="*/ 2312610 w 2312610"/>
              <a:gd name="connsiteY2" fmla="*/ 2417632 h 2417632"/>
              <a:gd name="connsiteX3" fmla="*/ 0 w 2312610"/>
              <a:gd name="connsiteY3" fmla="*/ 2417632 h 241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610" h="2417632">
                <a:moveTo>
                  <a:pt x="0" y="0"/>
                </a:moveTo>
                <a:lnTo>
                  <a:pt x="2312610" y="0"/>
                </a:lnTo>
                <a:lnTo>
                  <a:pt x="2312610" y="2417632"/>
                </a:lnTo>
                <a:lnTo>
                  <a:pt x="0" y="24176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AEE47-9266-0C49-8F4C-4C2511C3DB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FA8EE48-7464-40D8-9354-2003D7F2A6D2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AADC-411D-EB4A-B73B-FBFF54833EF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9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676A83-D2E3-4BD4-85A8-E55D1CA2513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80362" y="2731309"/>
            <a:ext cx="1931850" cy="2522862"/>
          </a:xfrm>
          <a:custGeom>
            <a:avLst/>
            <a:gdLst>
              <a:gd name="connsiteX0" fmla="*/ 0 w 1931850"/>
              <a:gd name="connsiteY0" fmla="*/ 0 h 2522862"/>
              <a:gd name="connsiteX1" fmla="*/ 1931850 w 1931850"/>
              <a:gd name="connsiteY1" fmla="*/ 0 h 2522862"/>
              <a:gd name="connsiteX2" fmla="*/ 1931850 w 1931850"/>
              <a:gd name="connsiteY2" fmla="*/ 2522862 h 2522862"/>
              <a:gd name="connsiteX3" fmla="*/ 0 w 1931850"/>
              <a:gd name="connsiteY3" fmla="*/ 2522862 h 252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1850" h="2522862">
                <a:moveTo>
                  <a:pt x="0" y="0"/>
                </a:moveTo>
                <a:lnTo>
                  <a:pt x="1931850" y="0"/>
                </a:lnTo>
                <a:lnTo>
                  <a:pt x="1931850" y="2522862"/>
                </a:lnTo>
                <a:lnTo>
                  <a:pt x="0" y="25228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4349B6-D295-440A-B97D-C40C1074B5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41390" y="2731309"/>
            <a:ext cx="1931850" cy="2522862"/>
          </a:xfrm>
          <a:custGeom>
            <a:avLst/>
            <a:gdLst>
              <a:gd name="connsiteX0" fmla="*/ 0 w 1931850"/>
              <a:gd name="connsiteY0" fmla="*/ 0 h 2522862"/>
              <a:gd name="connsiteX1" fmla="*/ 1931850 w 1931850"/>
              <a:gd name="connsiteY1" fmla="*/ 0 h 2522862"/>
              <a:gd name="connsiteX2" fmla="*/ 1931850 w 1931850"/>
              <a:gd name="connsiteY2" fmla="*/ 2522862 h 2522862"/>
              <a:gd name="connsiteX3" fmla="*/ 0 w 1931850"/>
              <a:gd name="connsiteY3" fmla="*/ 2522862 h 252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1850" h="2522862">
                <a:moveTo>
                  <a:pt x="0" y="0"/>
                </a:moveTo>
                <a:lnTo>
                  <a:pt x="1931850" y="0"/>
                </a:lnTo>
                <a:lnTo>
                  <a:pt x="1931850" y="2522862"/>
                </a:lnTo>
                <a:lnTo>
                  <a:pt x="0" y="25228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5AAB6F-713E-47DD-B6CF-F61E08B736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9332" y="2731309"/>
            <a:ext cx="1931850" cy="2522862"/>
          </a:xfrm>
          <a:custGeom>
            <a:avLst/>
            <a:gdLst>
              <a:gd name="connsiteX0" fmla="*/ 0 w 1931850"/>
              <a:gd name="connsiteY0" fmla="*/ 0 h 2522862"/>
              <a:gd name="connsiteX1" fmla="*/ 1931850 w 1931850"/>
              <a:gd name="connsiteY1" fmla="*/ 0 h 2522862"/>
              <a:gd name="connsiteX2" fmla="*/ 1931850 w 1931850"/>
              <a:gd name="connsiteY2" fmla="*/ 2522862 h 2522862"/>
              <a:gd name="connsiteX3" fmla="*/ 0 w 1931850"/>
              <a:gd name="connsiteY3" fmla="*/ 2522862 h 252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1850" h="2522862">
                <a:moveTo>
                  <a:pt x="0" y="0"/>
                </a:moveTo>
                <a:lnTo>
                  <a:pt x="1931850" y="0"/>
                </a:lnTo>
                <a:lnTo>
                  <a:pt x="1931850" y="2522862"/>
                </a:lnTo>
                <a:lnTo>
                  <a:pt x="0" y="25228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07CE0-F3D1-3248-808D-A77393C4186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B576D04-5232-4A5F-AD39-FEA174729425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4DA4-84E1-AF4F-B58F-2C1BD4868E5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11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87CB30-8862-4219-AB98-C7FD9BDF6A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9247" y="1976567"/>
            <a:ext cx="2746375" cy="2796502"/>
          </a:xfrm>
          <a:custGeom>
            <a:avLst/>
            <a:gdLst>
              <a:gd name="connsiteX0" fmla="*/ 0 w 2746375"/>
              <a:gd name="connsiteY0" fmla="*/ 0 h 2796502"/>
              <a:gd name="connsiteX1" fmla="*/ 2746375 w 2746375"/>
              <a:gd name="connsiteY1" fmla="*/ 0 h 2796502"/>
              <a:gd name="connsiteX2" fmla="*/ 2746375 w 2746375"/>
              <a:gd name="connsiteY2" fmla="*/ 2796502 h 2796502"/>
              <a:gd name="connsiteX3" fmla="*/ 0 w 2746375"/>
              <a:gd name="connsiteY3" fmla="*/ 2796502 h 27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375" h="2796502">
                <a:moveTo>
                  <a:pt x="0" y="0"/>
                </a:moveTo>
                <a:lnTo>
                  <a:pt x="2746375" y="0"/>
                </a:lnTo>
                <a:lnTo>
                  <a:pt x="2746375" y="2796502"/>
                </a:lnTo>
                <a:lnTo>
                  <a:pt x="0" y="27965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2DBC1AE-B851-4CF3-AF40-F9845C5E708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45622" y="1976567"/>
            <a:ext cx="2746375" cy="2796502"/>
          </a:xfrm>
          <a:custGeom>
            <a:avLst/>
            <a:gdLst>
              <a:gd name="connsiteX0" fmla="*/ 0 w 2746375"/>
              <a:gd name="connsiteY0" fmla="*/ 0 h 2796502"/>
              <a:gd name="connsiteX1" fmla="*/ 2746375 w 2746375"/>
              <a:gd name="connsiteY1" fmla="*/ 0 h 2796502"/>
              <a:gd name="connsiteX2" fmla="*/ 2746375 w 2746375"/>
              <a:gd name="connsiteY2" fmla="*/ 2796502 h 2796502"/>
              <a:gd name="connsiteX3" fmla="*/ 0 w 2746375"/>
              <a:gd name="connsiteY3" fmla="*/ 2796502 h 27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375" h="2796502">
                <a:moveTo>
                  <a:pt x="0" y="0"/>
                </a:moveTo>
                <a:lnTo>
                  <a:pt x="2746375" y="0"/>
                </a:lnTo>
                <a:lnTo>
                  <a:pt x="2746375" y="2796502"/>
                </a:lnTo>
                <a:lnTo>
                  <a:pt x="0" y="27965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DD79C2-C926-4F47-919A-B97BD7B894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52872" y="1976567"/>
            <a:ext cx="2746375" cy="2796502"/>
          </a:xfrm>
          <a:custGeom>
            <a:avLst/>
            <a:gdLst>
              <a:gd name="connsiteX0" fmla="*/ 0 w 2746375"/>
              <a:gd name="connsiteY0" fmla="*/ 0 h 2796502"/>
              <a:gd name="connsiteX1" fmla="*/ 2746375 w 2746375"/>
              <a:gd name="connsiteY1" fmla="*/ 0 h 2796502"/>
              <a:gd name="connsiteX2" fmla="*/ 2746375 w 2746375"/>
              <a:gd name="connsiteY2" fmla="*/ 2796502 h 2796502"/>
              <a:gd name="connsiteX3" fmla="*/ 0 w 2746375"/>
              <a:gd name="connsiteY3" fmla="*/ 2796502 h 27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375" h="2796502">
                <a:moveTo>
                  <a:pt x="0" y="0"/>
                </a:moveTo>
                <a:lnTo>
                  <a:pt x="2746375" y="0"/>
                </a:lnTo>
                <a:lnTo>
                  <a:pt x="2746375" y="2796502"/>
                </a:lnTo>
                <a:lnTo>
                  <a:pt x="0" y="27965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22736-C378-9B47-8552-614A1B1C4A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B6FA7E0-07DB-4594-9829-C01F6B68378D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BBF9-734F-7E4C-ABBF-7718A8C364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4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7DD2E1-2D74-4FAC-96D7-771E8C0A69D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27873" y="754744"/>
            <a:ext cx="3189571" cy="5348515"/>
          </a:xfrm>
          <a:custGeom>
            <a:avLst/>
            <a:gdLst>
              <a:gd name="connsiteX0" fmla="*/ 0 w 3189571"/>
              <a:gd name="connsiteY0" fmla="*/ 0 h 5348515"/>
              <a:gd name="connsiteX1" fmla="*/ 3189571 w 3189571"/>
              <a:gd name="connsiteY1" fmla="*/ 0 h 5348515"/>
              <a:gd name="connsiteX2" fmla="*/ 3189571 w 3189571"/>
              <a:gd name="connsiteY2" fmla="*/ 5348515 h 5348515"/>
              <a:gd name="connsiteX3" fmla="*/ 0 w 3189571"/>
              <a:gd name="connsiteY3" fmla="*/ 5348515 h 534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571" h="5348515">
                <a:moveTo>
                  <a:pt x="0" y="0"/>
                </a:moveTo>
                <a:lnTo>
                  <a:pt x="3189571" y="0"/>
                </a:lnTo>
                <a:lnTo>
                  <a:pt x="3189571" y="5348515"/>
                </a:lnTo>
                <a:lnTo>
                  <a:pt x="0" y="5348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5FE43-2E1D-EE47-8394-E361C012900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5EF0CA3-2A6F-44FC-BF19-9940FF436F4B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8EB4-27FE-D444-9994-FB0D092B3B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9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4AF5DF-13B2-42A0-810D-7973E82999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4891" y="2061028"/>
            <a:ext cx="2497109" cy="4796972"/>
          </a:xfrm>
          <a:custGeom>
            <a:avLst/>
            <a:gdLst>
              <a:gd name="connsiteX0" fmla="*/ 0 w 2497109"/>
              <a:gd name="connsiteY0" fmla="*/ 0 h 4796972"/>
              <a:gd name="connsiteX1" fmla="*/ 2497109 w 2497109"/>
              <a:gd name="connsiteY1" fmla="*/ 0 h 4796972"/>
              <a:gd name="connsiteX2" fmla="*/ 2497109 w 2497109"/>
              <a:gd name="connsiteY2" fmla="*/ 4796972 h 4796972"/>
              <a:gd name="connsiteX3" fmla="*/ 0 w 2497109"/>
              <a:gd name="connsiteY3" fmla="*/ 4796972 h 479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109" h="4796972">
                <a:moveTo>
                  <a:pt x="0" y="0"/>
                </a:moveTo>
                <a:lnTo>
                  <a:pt x="2497109" y="0"/>
                </a:lnTo>
                <a:lnTo>
                  <a:pt x="2497109" y="4796972"/>
                </a:lnTo>
                <a:lnTo>
                  <a:pt x="0" y="47969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626D9-8814-5B45-B54A-12E8E2A8E9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A16B48-EE3B-42BB-B2D9-D93643C21F37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D30F0-AB54-2B49-A9C0-C4C6CAF6F6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4C13-195E-754F-929D-AE841BE172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9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7C63DB-EE50-41B2-A36D-DA2B4307D99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138263" y="2061028"/>
            <a:ext cx="2810778" cy="4796972"/>
          </a:xfrm>
          <a:custGeom>
            <a:avLst/>
            <a:gdLst>
              <a:gd name="connsiteX0" fmla="*/ 0 w 2810778"/>
              <a:gd name="connsiteY0" fmla="*/ 0 h 4796972"/>
              <a:gd name="connsiteX1" fmla="*/ 2810778 w 2810778"/>
              <a:gd name="connsiteY1" fmla="*/ 0 h 4796972"/>
              <a:gd name="connsiteX2" fmla="*/ 2810778 w 2810778"/>
              <a:gd name="connsiteY2" fmla="*/ 4796972 h 4796972"/>
              <a:gd name="connsiteX3" fmla="*/ 0 w 2810778"/>
              <a:gd name="connsiteY3" fmla="*/ 4796972 h 479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778" h="4796972">
                <a:moveTo>
                  <a:pt x="0" y="0"/>
                </a:moveTo>
                <a:lnTo>
                  <a:pt x="2810778" y="0"/>
                </a:lnTo>
                <a:lnTo>
                  <a:pt x="2810778" y="4796972"/>
                </a:lnTo>
                <a:lnTo>
                  <a:pt x="0" y="47969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58072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8FB60B-A872-4A5D-8994-7D0670D398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88882" y="2061028"/>
            <a:ext cx="3848375" cy="3992824"/>
          </a:xfrm>
          <a:custGeom>
            <a:avLst/>
            <a:gdLst>
              <a:gd name="connsiteX0" fmla="*/ 0 w 3848375"/>
              <a:gd name="connsiteY0" fmla="*/ 0 h 4796972"/>
              <a:gd name="connsiteX1" fmla="*/ 3848375 w 3848375"/>
              <a:gd name="connsiteY1" fmla="*/ 0 h 4796972"/>
              <a:gd name="connsiteX2" fmla="*/ 3848375 w 3848375"/>
              <a:gd name="connsiteY2" fmla="*/ 4796972 h 4796972"/>
              <a:gd name="connsiteX3" fmla="*/ 0 w 3848375"/>
              <a:gd name="connsiteY3" fmla="*/ 4796972 h 479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375" h="4796972">
                <a:moveTo>
                  <a:pt x="0" y="0"/>
                </a:moveTo>
                <a:lnTo>
                  <a:pt x="3848375" y="0"/>
                </a:lnTo>
                <a:lnTo>
                  <a:pt x="3848375" y="4796972"/>
                </a:lnTo>
                <a:lnTo>
                  <a:pt x="0" y="47969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76842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8FB60B-A872-4A5D-8994-7D0670D398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96200" y="2197100"/>
            <a:ext cx="3741057" cy="4660900"/>
          </a:xfrm>
          <a:custGeom>
            <a:avLst/>
            <a:gdLst>
              <a:gd name="connsiteX0" fmla="*/ 0 w 3848375"/>
              <a:gd name="connsiteY0" fmla="*/ 0 h 4796972"/>
              <a:gd name="connsiteX1" fmla="*/ 3848375 w 3848375"/>
              <a:gd name="connsiteY1" fmla="*/ 0 h 4796972"/>
              <a:gd name="connsiteX2" fmla="*/ 3848375 w 3848375"/>
              <a:gd name="connsiteY2" fmla="*/ 4796972 h 4796972"/>
              <a:gd name="connsiteX3" fmla="*/ 0 w 3848375"/>
              <a:gd name="connsiteY3" fmla="*/ 4796972 h 479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375" h="4796972">
                <a:moveTo>
                  <a:pt x="0" y="0"/>
                </a:moveTo>
                <a:lnTo>
                  <a:pt x="3848375" y="0"/>
                </a:lnTo>
                <a:lnTo>
                  <a:pt x="3848375" y="4796972"/>
                </a:lnTo>
                <a:lnTo>
                  <a:pt x="0" y="47969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77796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AF326FD-8205-4F88-8EA1-0CF9C7BAE68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60296" y="3447592"/>
            <a:ext cx="2574187" cy="1263539"/>
          </a:xfrm>
          <a:custGeom>
            <a:avLst/>
            <a:gdLst>
              <a:gd name="connsiteX0" fmla="*/ 0 w 2574187"/>
              <a:gd name="connsiteY0" fmla="*/ 0 h 1263539"/>
              <a:gd name="connsiteX1" fmla="*/ 2574187 w 2574187"/>
              <a:gd name="connsiteY1" fmla="*/ 0 h 1263539"/>
              <a:gd name="connsiteX2" fmla="*/ 2574187 w 2574187"/>
              <a:gd name="connsiteY2" fmla="*/ 1263539 h 1263539"/>
              <a:gd name="connsiteX3" fmla="*/ 0 w 2574187"/>
              <a:gd name="connsiteY3" fmla="*/ 1263539 h 126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187" h="1263539">
                <a:moveTo>
                  <a:pt x="0" y="0"/>
                </a:moveTo>
                <a:lnTo>
                  <a:pt x="2574187" y="0"/>
                </a:lnTo>
                <a:lnTo>
                  <a:pt x="2574187" y="1263539"/>
                </a:lnTo>
                <a:lnTo>
                  <a:pt x="0" y="12635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141905-7787-470F-8B54-CE1DD0B591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63071" y="2061030"/>
            <a:ext cx="2574187" cy="2650103"/>
          </a:xfrm>
          <a:custGeom>
            <a:avLst/>
            <a:gdLst>
              <a:gd name="connsiteX0" fmla="*/ 0 w 2574187"/>
              <a:gd name="connsiteY0" fmla="*/ 0 h 2650103"/>
              <a:gd name="connsiteX1" fmla="*/ 2574187 w 2574187"/>
              <a:gd name="connsiteY1" fmla="*/ 0 h 2650103"/>
              <a:gd name="connsiteX2" fmla="*/ 2574187 w 2574187"/>
              <a:gd name="connsiteY2" fmla="*/ 2650103 h 2650103"/>
              <a:gd name="connsiteX3" fmla="*/ 0 w 2574187"/>
              <a:gd name="connsiteY3" fmla="*/ 2650103 h 265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187" h="2650103">
                <a:moveTo>
                  <a:pt x="0" y="0"/>
                </a:moveTo>
                <a:lnTo>
                  <a:pt x="2574187" y="0"/>
                </a:lnTo>
                <a:lnTo>
                  <a:pt x="2574187" y="2650103"/>
                </a:lnTo>
                <a:lnTo>
                  <a:pt x="0" y="26501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098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DD861F-8069-0542-8A72-2D2FB1F8B373}"/>
              </a:ext>
            </a:extLst>
          </p:cNvPr>
          <p:cNvSpPr/>
          <p:nvPr userDrawn="1"/>
        </p:nvSpPr>
        <p:spPr>
          <a:xfrm>
            <a:off x="3909391" y="2690191"/>
            <a:ext cx="8282609" cy="4167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anrop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41194-F280-ED4E-84F4-E882276B493D}"/>
              </a:ext>
            </a:extLst>
          </p:cNvPr>
          <p:cNvSpPr txBox="1"/>
          <p:nvPr userDrawn="1"/>
        </p:nvSpPr>
        <p:spPr>
          <a:xfrm>
            <a:off x="655297" y="5190017"/>
            <a:ext cx="2559958" cy="25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0" i="0" cap="all" spc="100" baseline="0">
                <a:solidFill>
                  <a:srgbClr val="00A980"/>
                </a:solidFill>
                <a:latin typeface="Manrope" pitchFamily="2" charset="0"/>
                <a:cs typeface="Poppins" panose="00000500000000000000" pitchFamily="50" charset="0"/>
              </a:rPr>
              <a:t>PRESENTER/s: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24E45D-BC50-0840-BFC6-146943DA89F4}"/>
              </a:ext>
            </a:extLst>
          </p:cNvPr>
          <p:cNvCxnSpPr>
            <a:cxnSpLocks/>
          </p:cNvCxnSpPr>
          <p:nvPr userDrawn="1"/>
        </p:nvCxnSpPr>
        <p:spPr>
          <a:xfrm>
            <a:off x="655297" y="6103257"/>
            <a:ext cx="24580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8CE641-F901-1447-982C-F4CCFC32B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063" y="2690813"/>
            <a:ext cx="4724400" cy="1271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Judson" panose="02000603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F1DBF6-C6A1-3F43-80A3-C33E0B274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297" y="5525152"/>
            <a:ext cx="5155670" cy="4118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anrope" pitchFamily="2" charset="0"/>
              </a:defRPr>
            </a:lvl1pPr>
            <a:lvl2pPr marL="457200" indent="0">
              <a:buFont typeface="Arial" panose="020B0604020202020204" pitchFamily="34" charset="0"/>
              <a:buNone/>
              <a:defRPr sz="1600" b="1">
                <a:latin typeface="Manrope" pitchFamily="2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Media Placeholder 30">
            <a:extLst>
              <a:ext uri="{FF2B5EF4-FFF2-40B4-BE49-F238E27FC236}">
                <a16:creationId xmlns:a16="http://schemas.microsoft.com/office/drawing/2014/main" id="{641961B3-BDC6-8A42-BB9C-4651948B1E27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6236607" y="609332"/>
            <a:ext cx="5200650" cy="5327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anrope" pitchFamily="2" charset="0"/>
              </a:defRPr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B8D9D-BCB8-3447-988C-E69C3E25C8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3579EB5-B20D-42F2-918B-42A0026EF534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A8EE2-6C59-9640-9E3D-4AD6206D37D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E856D3-30F4-42C6-A8AE-C27E4D9273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46285" y="2660856"/>
            <a:ext cx="3011713" cy="4197144"/>
          </a:xfrm>
          <a:custGeom>
            <a:avLst/>
            <a:gdLst>
              <a:gd name="connsiteX0" fmla="*/ 0 w 3011713"/>
              <a:gd name="connsiteY0" fmla="*/ 0 h 4197144"/>
              <a:gd name="connsiteX1" fmla="*/ 3011713 w 3011713"/>
              <a:gd name="connsiteY1" fmla="*/ 0 h 4197144"/>
              <a:gd name="connsiteX2" fmla="*/ 3011713 w 3011713"/>
              <a:gd name="connsiteY2" fmla="*/ 4197144 h 4197144"/>
              <a:gd name="connsiteX3" fmla="*/ 0 w 3011713"/>
              <a:gd name="connsiteY3" fmla="*/ 4197144 h 41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1713" h="4197144">
                <a:moveTo>
                  <a:pt x="0" y="0"/>
                </a:moveTo>
                <a:lnTo>
                  <a:pt x="3011713" y="0"/>
                </a:lnTo>
                <a:lnTo>
                  <a:pt x="3011713" y="4197144"/>
                </a:lnTo>
                <a:lnTo>
                  <a:pt x="0" y="41971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25992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241CAE-B70D-4553-BFF9-360C08EF56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5326743"/>
            <a:ext cx="12191995" cy="1531257"/>
          </a:xfrm>
          <a:custGeom>
            <a:avLst/>
            <a:gdLst>
              <a:gd name="connsiteX0" fmla="*/ 0 w 12191995"/>
              <a:gd name="connsiteY0" fmla="*/ 0 h 1531257"/>
              <a:gd name="connsiteX1" fmla="*/ 12191995 w 12191995"/>
              <a:gd name="connsiteY1" fmla="*/ 0 h 1531257"/>
              <a:gd name="connsiteX2" fmla="*/ 12191995 w 12191995"/>
              <a:gd name="connsiteY2" fmla="*/ 1531257 h 1531257"/>
              <a:gd name="connsiteX3" fmla="*/ 0 w 12191995"/>
              <a:gd name="connsiteY3" fmla="*/ 1531257 h 153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5" h="1531257">
                <a:moveTo>
                  <a:pt x="0" y="0"/>
                </a:moveTo>
                <a:lnTo>
                  <a:pt x="12191995" y="0"/>
                </a:lnTo>
                <a:lnTo>
                  <a:pt x="12191995" y="1531257"/>
                </a:lnTo>
                <a:lnTo>
                  <a:pt x="0" y="15312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3E3E4-278E-5C45-A521-11DA1887AC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34D3AD-326F-4CA4-B274-7486532D807A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99D7D-07D9-5C42-AD05-65B1046AE0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EE65B-B429-3542-B73B-9106671C99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12BAFD-F1AA-4A7A-8EFF-B8D135DA250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4741" y="3660019"/>
            <a:ext cx="2187343" cy="1598990"/>
          </a:xfrm>
          <a:custGeom>
            <a:avLst/>
            <a:gdLst>
              <a:gd name="connsiteX0" fmla="*/ 0 w 2187343"/>
              <a:gd name="connsiteY0" fmla="*/ 0 h 1598990"/>
              <a:gd name="connsiteX1" fmla="*/ 2187343 w 2187343"/>
              <a:gd name="connsiteY1" fmla="*/ 0 h 1598990"/>
              <a:gd name="connsiteX2" fmla="*/ 2187343 w 2187343"/>
              <a:gd name="connsiteY2" fmla="*/ 1598990 h 1598990"/>
              <a:gd name="connsiteX3" fmla="*/ 0 w 2187343"/>
              <a:gd name="connsiteY3" fmla="*/ 1598990 h 15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343" h="1598990">
                <a:moveTo>
                  <a:pt x="0" y="0"/>
                </a:moveTo>
                <a:lnTo>
                  <a:pt x="2187343" y="0"/>
                </a:lnTo>
                <a:lnTo>
                  <a:pt x="2187343" y="1598990"/>
                </a:lnTo>
                <a:lnTo>
                  <a:pt x="0" y="1598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536E36-3A2E-4C87-BE70-023EFA62DB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4741" y="5259009"/>
            <a:ext cx="2187343" cy="1598990"/>
          </a:xfrm>
          <a:custGeom>
            <a:avLst/>
            <a:gdLst>
              <a:gd name="connsiteX0" fmla="*/ 0 w 2187343"/>
              <a:gd name="connsiteY0" fmla="*/ 0 h 1598990"/>
              <a:gd name="connsiteX1" fmla="*/ 2187343 w 2187343"/>
              <a:gd name="connsiteY1" fmla="*/ 0 h 1598990"/>
              <a:gd name="connsiteX2" fmla="*/ 2187343 w 2187343"/>
              <a:gd name="connsiteY2" fmla="*/ 1598990 h 1598990"/>
              <a:gd name="connsiteX3" fmla="*/ 0 w 2187343"/>
              <a:gd name="connsiteY3" fmla="*/ 1598990 h 15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343" h="1598990">
                <a:moveTo>
                  <a:pt x="0" y="0"/>
                </a:moveTo>
                <a:lnTo>
                  <a:pt x="2187343" y="0"/>
                </a:lnTo>
                <a:lnTo>
                  <a:pt x="2187343" y="1598990"/>
                </a:lnTo>
                <a:lnTo>
                  <a:pt x="0" y="15989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B21BB-4FF5-534D-B195-78A01724C7D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C1720AD-3B46-443C-A487-BA609F4B6F84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3DD8D-4829-0341-AFD7-E49BEC5FCB6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1AE27-6770-AE42-A9AF-1E98B38798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4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15B2A4-3F16-413D-8957-17DB0B885B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32900" y="1976567"/>
            <a:ext cx="2959100" cy="4126690"/>
          </a:xfrm>
          <a:custGeom>
            <a:avLst/>
            <a:gdLst>
              <a:gd name="connsiteX0" fmla="*/ 0 w 2959100"/>
              <a:gd name="connsiteY0" fmla="*/ 0 h 4126690"/>
              <a:gd name="connsiteX1" fmla="*/ 2959100 w 2959100"/>
              <a:gd name="connsiteY1" fmla="*/ 0 h 4126690"/>
              <a:gd name="connsiteX2" fmla="*/ 2959100 w 2959100"/>
              <a:gd name="connsiteY2" fmla="*/ 4126690 h 4126690"/>
              <a:gd name="connsiteX3" fmla="*/ 0 w 2959100"/>
              <a:gd name="connsiteY3" fmla="*/ 4126690 h 41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100" h="4126690">
                <a:moveTo>
                  <a:pt x="0" y="0"/>
                </a:moveTo>
                <a:lnTo>
                  <a:pt x="2959100" y="0"/>
                </a:lnTo>
                <a:lnTo>
                  <a:pt x="2959100" y="4126690"/>
                </a:lnTo>
                <a:lnTo>
                  <a:pt x="0" y="412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1D089-AD4F-EA44-94E0-FB9308D56B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A62D9E-5ABF-481D-9A56-32C9AB3FA342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B3EE6-34D2-8C4A-B7E3-9DF0CE2DAF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11956-1A77-EA49-8D4D-BABD3551E0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8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15B2A4-3F16-413D-8957-17DB0B885B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32900" y="1976567"/>
            <a:ext cx="2204357" cy="4126690"/>
          </a:xfrm>
          <a:custGeom>
            <a:avLst/>
            <a:gdLst>
              <a:gd name="connsiteX0" fmla="*/ 0 w 2959100"/>
              <a:gd name="connsiteY0" fmla="*/ 0 h 4126690"/>
              <a:gd name="connsiteX1" fmla="*/ 2959100 w 2959100"/>
              <a:gd name="connsiteY1" fmla="*/ 0 h 4126690"/>
              <a:gd name="connsiteX2" fmla="*/ 2959100 w 2959100"/>
              <a:gd name="connsiteY2" fmla="*/ 4126690 h 4126690"/>
              <a:gd name="connsiteX3" fmla="*/ 0 w 2959100"/>
              <a:gd name="connsiteY3" fmla="*/ 4126690 h 41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100" h="4126690">
                <a:moveTo>
                  <a:pt x="0" y="0"/>
                </a:moveTo>
                <a:lnTo>
                  <a:pt x="2959100" y="0"/>
                </a:lnTo>
                <a:lnTo>
                  <a:pt x="2959100" y="4126690"/>
                </a:lnTo>
                <a:lnTo>
                  <a:pt x="0" y="412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78101-0CA3-5E4F-A65D-56D5D8EE99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6A9AA8-B755-4748-A05B-645E69939E24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BBBA3-FEFB-3147-89FE-A84435AE18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A4A99-B593-0648-9FAC-A3F3A1408C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9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CC318F-C273-41A1-BF3F-4F48029775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5301" y="1976567"/>
            <a:ext cx="2204357" cy="4126690"/>
          </a:xfrm>
          <a:custGeom>
            <a:avLst/>
            <a:gdLst>
              <a:gd name="connsiteX0" fmla="*/ 0 w 2204357"/>
              <a:gd name="connsiteY0" fmla="*/ 0 h 4126690"/>
              <a:gd name="connsiteX1" fmla="*/ 2204357 w 2204357"/>
              <a:gd name="connsiteY1" fmla="*/ 0 h 4126690"/>
              <a:gd name="connsiteX2" fmla="*/ 2204357 w 2204357"/>
              <a:gd name="connsiteY2" fmla="*/ 4126690 h 4126690"/>
              <a:gd name="connsiteX3" fmla="*/ 0 w 2204357"/>
              <a:gd name="connsiteY3" fmla="*/ 4126690 h 412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357" h="4126690">
                <a:moveTo>
                  <a:pt x="0" y="0"/>
                </a:moveTo>
                <a:lnTo>
                  <a:pt x="2204357" y="0"/>
                </a:lnTo>
                <a:lnTo>
                  <a:pt x="2204357" y="4126690"/>
                </a:lnTo>
                <a:lnTo>
                  <a:pt x="0" y="412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FFCA4-898F-694A-A590-F67FCA4D7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7FE72B-5CAA-440E-BD27-EB3EB755DB0D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74FF7-243F-174B-92C5-92299DD5C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3425-3FBC-1749-87AF-D707D950B6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20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48FF41A-EFDE-4630-B889-18120BA66A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528736"/>
            <a:ext cx="3314700" cy="3329263"/>
          </a:xfrm>
          <a:custGeom>
            <a:avLst/>
            <a:gdLst>
              <a:gd name="connsiteX0" fmla="*/ 0 w 3314700"/>
              <a:gd name="connsiteY0" fmla="*/ 0 h 3329263"/>
              <a:gd name="connsiteX1" fmla="*/ 3314700 w 3314700"/>
              <a:gd name="connsiteY1" fmla="*/ 0 h 3329263"/>
              <a:gd name="connsiteX2" fmla="*/ 3314700 w 3314700"/>
              <a:gd name="connsiteY2" fmla="*/ 3329263 h 3329263"/>
              <a:gd name="connsiteX3" fmla="*/ 0 w 3314700"/>
              <a:gd name="connsiteY3" fmla="*/ 3329263 h 3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3329263">
                <a:moveTo>
                  <a:pt x="0" y="0"/>
                </a:moveTo>
                <a:lnTo>
                  <a:pt x="3314700" y="0"/>
                </a:lnTo>
                <a:lnTo>
                  <a:pt x="3314700" y="3329263"/>
                </a:lnTo>
                <a:lnTo>
                  <a:pt x="0" y="33292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60C76-B23F-1F4E-80AC-E69B1123DF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B97E9F-D6C3-4FA7-A09A-7553F3B98B4A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1E228-3A3A-5C4B-9638-BC42A97CAD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37AAE-FA24-6447-AB4D-DB86825BB4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319230-175F-4A8D-ACEB-28DDF46C34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38420"/>
            <a:ext cx="2368453" cy="4819579"/>
          </a:xfrm>
          <a:custGeom>
            <a:avLst/>
            <a:gdLst>
              <a:gd name="connsiteX0" fmla="*/ 0 w 2368453"/>
              <a:gd name="connsiteY0" fmla="*/ 0 h 4819579"/>
              <a:gd name="connsiteX1" fmla="*/ 2368453 w 2368453"/>
              <a:gd name="connsiteY1" fmla="*/ 0 h 4819579"/>
              <a:gd name="connsiteX2" fmla="*/ 2368453 w 2368453"/>
              <a:gd name="connsiteY2" fmla="*/ 4819579 h 4819579"/>
              <a:gd name="connsiteX3" fmla="*/ 0 w 2368453"/>
              <a:gd name="connsiteY3" fmla="*/ 4819579 h 48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453" h="4819579">
                <a:moveTo>
                  <a:pt x="0" y="0"/>
                </a:moveTo>
                <a:lnTo>
                  <a:pt x="2368453" y="0"/>
                </a:lnTo>
                <a:lnTo>
                  <a:pt x="2368453" y="4819579"/>
                </a:lnTo>
                <a:lnTo>
                  <a:pt x="0" y="48195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38D89-E836-C444-8374-96571B2362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7136B6-FB3D-44DE-9558-9BEE2F3A79C2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894E5-B6C3-474F-A4CF-1CCA9B2622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D6999-B23F-ED44-98E4-52B78AB4B6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6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452DBA-A727-4933-9A3A-D59D1B71E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94300" y="2147921"/>
            <a:ext cx="2336802" cy="4710079"/>
          </a:xfrm>
          <a:custGeom>
            <a:avLst/>
            <a:gdLst>
              <a:gd name="connsiteX0" fmla="*/ 0 w 2336802"/>
              <a:gd name="connsiteY0" fmla="*/ 0 h 4710079"/>
              <a:gd name="connsiteX1" fmla="*/ 2336802 w 2336802"/>
              <a:gd name="connsiteY1" fmla="*/ 0 h 4710079"/>
              <a:gd name="connsiteX2" fmla="*/ 2336802 w 2336802"/>
              <a:gd name="connsiteY2" fmla="*/ 4710079 h 4710079"/>
              <a:gd name="connsiteX3" fmla="*/ 0 w 2336802"/>
              <a:gd name="connsiteY3" fmla="*/ 4710079 h 471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2" h="4710079">
                <a:moveTo>
                  <a:pt x="0" y="0"/>
                </a:moveTo>
                <a:lnTo>
                  <a:pt x="2336802" y="0"/>
                </a:lnTo>
                <a:lnTo>
                  <a:pt x="2336802" y="4710079"/>
                </a:lnTo>
                <a:lnTo>
                  <a:pt x="0" y="47100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6CFE5-F1F3-9147-A298-393AA5FE3E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6D34D9-99C0-45C1-9C13-DBB7CB4DAB35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227CE-10C8-1D4F-8CEE-BDECAF218C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AA054-5BDC-1741-8847-B04E2376EE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5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09F07E-3F81-4C0A-B944-626FB69982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834" y="4221365"/>
            <a:ext cx="5824766" cy="2636635"/>
          </a:xfrm>
          <a:custGeom>
            <a:avLst/>
            <a:gdLst>
              <a:gd name="connsiteX0" fmla="*/ 0 w 5824766"/>
              <a:gd name="connsiteY0" fmla="*/ 0 h 2636635"/>
              <a:gd name="connsiteX1" fmla="*/ 5824766 w 5824766"/>
              <a:gd name="connsiteY1" fmla="*/ 0 h 2636635"/>
              <a:gd name="connsiteX2" fmla="*/ 5824766 w 5824766"/>
              <a:gd name="connsiteY2" fmla="*/ 2636635 h 2636635"/>
              <a:gd name="connsiteX3" fmla="*/ 0 w 5824766"/>
              <a:gd name="connsiteY3" fmla="*/ 2636635 h 263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4766" h="2636635">
                <a:moveTo>
                  <a:pt x="0" y="0"/>
                </a:moveTo>
                <a:lnTo>
                  <a:pt x="5824766" y="0"/>
                </a:lnTo>
                <a:lnTo>
                  <a:pt x="5824766" y="2636635"/>
                </a:lnTo>
                <a:lnTo>
                  <a:pt x="0" y="26366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9DFD4-38E9-A344-AAF6-D215E9BDC6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40CB74-28B5-48A2-848F-C5AD40AE3D31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4387A-4366-9E49-9EF5-FC4AA9C3AE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A676D-6CF4-5547-83A0-3C3FD9ABC0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B7E0E-0331-AD44-B40C-0F4D5A17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BA6F-9692-42BC-B5D3-34DC48A9335C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179D-72D3-3842-B07D-7694A6CC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3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4F8969-B7CF-47D8-AAA8-1B446870275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48785" y="3923565"/>
            <a:ext cx="1103086" cy="1103086"/>
          </a:xfrm>
          <a:custGeom>
            <a:avLst/>
            <a:gdLst>
              <a:gd name="connsiteX0" fmla="*/ 551543 w 1103086"/>
              <a:gd name="connsiteY0" fmla="*/ 0 h 1103086"/>
              <a:gd name="connsiteX1" fmla="*/ 1103086 w 1103086"/>
              <a:gd name="connsiteY1" fmla="*/ 551543 h 1103086"/>
              <a:gd name="connsiteX2" fmla="*/ 551543 w 1103086"/>
              <a:gd name="connsiteY2" fmla="*/ 1103086 h 1103086"/>
              <a:gd name="connsiteX3" fmla="*/ 0 w 1103086"/>
              <a:gd name="connsiteY3" fmla="*/ 551543 h 1103086"/>
              <a:gd name="connsiteX4" fmla="*/ 551543 w 1103086"/>
              <a:gd name="connsiteY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086" h="1103086">
                <a:moveTo>
                  <a:pt x="551543" y="0"/>
                </a:moveTo>
                <a:cubicBezTo>
                  <a:pt x="856152" y="0"/>
                  <a:pt x="1103086" y="246934"/>
                  <a:pt x="1103086" y="551543"/>
                </a:cubicBezTo>
                <a:cubicBezTo>
                  <a:pt x="1103086" y="856152"/>
                  <a:pt x="856152" y="1103086"/>
                  <a:pt x="551543" y="1103086"/>
                </a:cubicBezTo>
                <a:cubicBezTo>
                  <a:pt x="246934" y="1103086"/>
                  <a:pt x="0" y="856152"/>
                  <a:pt x="0" y="551543"/>
                </a:cubicBezTo>
                <a:cubicBezTo>
                  <a:pt x="0" y="246934"/>
                  <a:pt x="246934" y="0"/>
                  <a:pt x="551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2833FE-1DDE-4539-B17C-001E7F4BDE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9148" y="3923565"/>
            <a:ext cx="1103086" cy="1103086"/>
          </a:xfrm>
          <a:custGeom>
            <a:avLst/>
            <a:gdLst>
              <a:gd name="connsiteX0" fmla="*/ 551543 w 1103086"/>
              <a:gd name="connsiteY0" fmla="*/ 0 h 1103086"/>
              <a:gd name="connsiteX1" fmla="*/ 1103086 w 1103086"/>
              <a:gd name="connsiteY1" fmla="*/ 551543 h 1103086"/>
              <a:gd name="connsiteX2" fmla="*/ 551543 w 1103086"/>
              <a:gd name="connsiteY2" fmla="*/ 1103086 h 1103086"/>
              <a:gd name="connsiteX3" fmla="*/ 0 w 1103086"/>
              <a:gd name="connsiteY3" fmla="*/ 551543 h 1103086"/>
              <a:gd name="connsiteX4" fmla="*/ 551543 w 1103086"/>
              <a:gd name="connsiteY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086" h="1103086">
                <a:moveTo>
                  <a:pt x="551543" y="0"/>
                </a:moveTo>
                <a:cubicBezTo>
                  <a:pt x="856152" y="0"/>
                  <a:pt x="1103086" y="246934"/>
                  <a:pt x="1103086" y="551543"/>
                </a:cubicBezTo>
                <a:cubicBezTo>
                  <a:pt x="1103086" y="856152"/>
                  <a:pt x="856152" y="1103086"/>
                  <a:pt x="551543" y="1103086"/>
                </a:cubicBezTo>
                <a:cubicBezTo>
                  <a:pt x="246934" y="1103086"/>
                  <a:pt x="0" y="856152"/>
                  <a:pt x="0" y="551543"/>
                </a:cubicBezTo>
                <a:cubicBezTo>
                  <a:pt x="0" y="246934"/>
                  <a:pt x="246934" y="0"/>
                  <a:pt x="551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20A25-552A-C146-AA83-BE2127E9C9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4A29D8A-7C26-4BB1-BBA1-E8DE2A0AF72D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AC976-9C65-094C-A051-A41FC3FC84C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9C41-B1A6-E446-BA15-DDA9C44A11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1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DB70BD7-267B-48C3-9BC4-F9D33EE6966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00064" y="3015877"/>
            <a:ext cx="1393372" cy="1393372"/>
          </a:xfrm>
          <a:custGeom>
            <a:avLst/>
            <a:gdLst>
              <a:gd name="connsiteX0" fmla="*/ 696686 w 1393372"/>
              <a:gd name="connsiteY0" fmla="*/ 0 h 1393372"/>
              <a:gd name="connsiteX1" fmla="*/ 1393372 w 1393372"/>
              <a:gd name="connsiteY1" fmla="*/ 696686 h 1393372"/>
              <a:gd name="connsiteX2" fmla="*/ 696686 w 1393372"/>
              <a:gd name="connsiteY2" fmla="*/ 1393372 h 1393372"/>
              <a:gd name="connsiteX3" fmla="*/ 0 w 1393372"/>
              <a:gd name="connsiteY3" fmla="*/ 696686 h 1393372"/>
              <a:gd name="connsiteX4" fmla="*/ 696686 w 1393372"/>
              <a:gd name="connsiteY4" fmla="*/ 0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372" h="1393372">
                <a:moveTo>
                  <a:pt x="696686" y="0"/>
                </a:moveTo>
                <a:cubicBezTo>
                  <a:pt x="1081455" y="0"/>
                  <a:pt x="1393372" y="311917"/>
                  <a:pt x="1393372" y="696686"/>
                </a:cubicBezTo>
                <a:cubicBezTo>
                  <a:pt x="1393372" y="1081455"/>
                  <a:pt x="1081455" y="1393372"/>
                  <a:pt x="696686" y="1393372"/>
                </a:cubicBezTo>
                <a:cubicBezTo>
                  <a:pt x="311917" y="1393372"/>
                  <a:pt x="0" y="1081455"/>
                  <a:pt x="0" y="696686"/>
                </a:cubicBezTo>
                <a:cubicBezTo>
                  <a:pt x="0" y="311917"/>
                  <a:pt x="311917" y="0"/>
                  <a:pt x="6966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F6531B-99E3-4B39-B1D4-028BD59F478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577943" y="3015877"/>
            <a:ext cx="1393372" cy="1393372"/>
          </a:xfrm>
          <a:custGeom>
            <a:avLst/>
            <a:gdLst>
              <a:gd name="connsiteX0" fmla="*/ 696686 w 1393372"/>
              <a:gd name="connsiteY0" fmla="*/ 0 h 1393372"/>
              <a:gd name="connsiteX1" fmla="*/ 1393372 w 1393372"/>
              <a:gd name="connsiteY1" fmla="*/ 696686 h 1393372"/>
              <a:gd name="connsiteX2" fmla="*/ 696686 w 1393372"/>
              <a:gd name="connsiteY2" fmla="*/ 1393372 h 1393372"/>
              <a:gd name="connsiteX3" fmla="*/ 0 w 1393372"/>
              <a:gd name="connsiteY3" fmla="*/ 696686 h 1393372"/>
              <a:gd name="connsiteX4" fmla="*/ 696686 w 1393372"/>
              <a:gd name="connsiteY4" fmla="*/ 0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372" h="1393372">
                <a:moveTo>
                  <a:pt x="696686" y="0"/>
                </a:moveTo>
                <a:cubicBezTo>
                  <a:pt x="1081455" y="0"/>
                  <a:pt x="1393372" y="311917"/>
                  <a:pt x="1393372" y="696686"/>
                </a:cubicBezTo>
                <a:cubicBezTo>
                  <a:pt x="1393372" y="1081455"/>
                  <a:pt x="1081455" y="1393372"/>
                  <a:pt x="696686" y="1393372"/>
                </a:cubicBezTo>
                <a:cubicBezTo>
                  <a:pt x="311917" y="1393372"/>
                  <a:pt x="0" y="1081455"/>
                  <a:pt x="0" y="696686"/>
                </a:cubicBezTo>
                <a:cubicBezTo>
                  <a:pt x="0" y="311917"/>
                  <a:pt x="311917" y="0"/>
                  <a:pt x="6966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C109EF-9C4B-4FEB-B491-078E874236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22184" y="3015877"/>
            <a:ext cx="1393372" cy="1393372"/>
          </a:xfrm>
          <a:custGeom>
            <a:avLst/>
            <a:gdLst>
              <a:gd name="connsiteX0" fmla="*/ 696686 w 1393372"/>
              <a:gd name="connsiteY0" fmla="*/ 0 h 1393372"/>
              <a:gd name="connsiteX1" fmla="*/ 1393372 w 1393372"/>
              <a:gd name="connsiteY1" fmla="*/ 696686 h 1393372"/>
              <a:gd name="connsiteX2" fmla="*/ 696686 w 1393372"/>
              <a:gd name="connsiteY2" fmla="*/ 1393372 h 1393372"/>
              <a:gd name="connsiteX3" fmla="*/ 0 w 1393372"/>
              <a:gd name="connsiteY3" fmla="*/ 696686 h 1393372"/>
              <a:gd name="connsiteX4" fmla="*/ 696686 w 1393372"/>
              <a:gd name="connsiteY4" fmla="*/ 0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372" h="1393372">
                <a:moveTo>
                  <a:pt x="696686" y="0"/>
                </a:moveTo>
                <a:cubicBezTo>
                  <a:pt x="1081455" y="0"/>
                  <a:pt x="1393372" y="311917"/>
                  <a:pt x="1393372" y="696686"/>
                </a:cubicBezTo>
                <a:cubicBezTo>
                  <a:pt x="1393372" y="1081455"/>
                  <a:pt x="1081455" y="1393372"/>
                  <a:pt x="696686" y="1393372"/>
                </a:cubicBezTo>
                <a:cubicBezTo>
                  <a:pt x="311917" y="1393372"/>
                  <a:pt x="0" y="1081455"/>
                  <a:pt x="0" y="696686"/>
                </a:cubicBezTo>
                <a:cubicBezTo>
                  <a:pt x="0" y="311917"/>
                  <a:pt x="311917" y="0"/>
                  <a:pt x="6966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BC9F3-776A-A140-A3B8-771F3EC46E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5D39E2A-8F80-4795-A82A-D521AC361FFA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10B26-F4BA-0641-9FD7-AAF59CCC54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12B-BAAD-4242-B359-66763F09295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03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778FE5-1652-4223-8193-3BB3AEFB47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24512" y="1976567"/>
            <a:ext cx="1103086" cy="1103086"/>
          </a:xfrm>
          <a:custGeom>
            <a:avLst/>
            <a:gdLst>
              <a:gd name="connsiteX0" fmla="*/ 551543 w 1103086"/>
              <a:gd name="connsiteY0" fmla="*/ 0 h 1103086"/>
              <a:gd name="connsiteX1" fmla="*/ 1103086 w 1103086"/>
              <a:gd name="connsiteY1" fmla="*/ 551543 h 1103086"/>
              <a:gd name="connsiteX2" fmla="*/ 551543 w 1103086"/>
              <a:gd name="connsiteY2" fmla="*/ 1103086 h 1103086"/>
              <a:gd name="connsiteX3" fmla="*/ 0 w 1103086"/>
              <a:gd name="connsiteY3" fmla="*/ 551543 h 1103086"/>
              <a:gd name="connsiteX4" fmla="*/ 551543 w 1103086"/>
              <a:gd name="connsiteY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086" h="1103086">
                <a:moveTo>
                  <a:pt x="551543" y="0"/>
                </a:moveTo>
                <a:cubicBezTo>
                  <a:pt x="856152" y="0"/>
                  <a:pt x="1103086" y="246934"/>
                  <a:pt x="1103086" y="551543"/>
                </a:cubicBezTo>
                <a:cubicBezTo>
                  <a:pt x="1103086" y="856152"/>
                  <a:pt x="856152" y="1103086"/>
                  <a:pt x="551543" y="1103086"/>
                </a:cubicBezTo>
                <a:cubicBezTo>
                  <a:pt x="246934" y="1103086"/>
                  <a:pt x="0" y="856152"/>
                  <a:pt x="0" y="551543"/>
                </a:cubicBezTo>
                <a:cubicBezTo>
                  <a:pt x="0" y="246934"/>
                  <a:pt x="246934" y="0"/>
                  <a:pt x="551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14C4C70-20AA-4878-AB0E-B724E28D47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505" y="3488369"/>
            <a:ext cx="1103086" cy="1103086"/>
          </a:xfrm>
          <a:custGeom>
            <a:avLst/>
            <a:gdLst>
              <a:gd name="connsiteX0" fmla="*/ 551543 w 1103086"/>
              <a:gd name="connsiteY0" fmla="*/ 0 h 1103086"/>
              <a:gd name="connsiteX1" fmla="*/ 1103086 w 1103086"/>
              <a:gd name="connsiteY1" fmla="*/ 551543 h 1103086"/>
              <a:gd name="connsiteX2" fmla="*/ 551543 w 1103086"/>
              <a:gd name="connsiteY2" fmla="*/ 1103086 h 1103086"/>
              <a:gd name="connsiteX3" fmla="*/ 0 w 1103086"/>
              <a:gd name="connsiteY3" fmla="*/ 551543 h 1103086"/>
              <a:gd name="connsiteX4" fmla="*/ 551543 w 1103086"/>
              <a:gd name="connsiteY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086" h="1103086">
                <a:moveTo>
                  <a:pt x="551543" y="0"/>
                </a:moveTo>
                <a:cubicBezTo>
                  <a:pt x="856152" y="0"/>
                  <a:pt x="1103086" y="246934"/>
                  <a:pt x="1103086" y="551543"/>
                </a:cubicBezTo>
                <a:cubicBezTo>
                  <a:pt x="1103086" y="856152"/>
                  <a:pt x="856152" y="1103086"/>
                  <a:pt x="551543" y="1103086"/>
                </a:cubicBezTo>
                <a:cubicBezTo>
                  <a:pt x="246934" y="1103086"/>
                  <a:pt x="0" y="856152"/>
                  <a:pt x="0" y="551543"/>
                </a:cubicBezTo>
                <a:cubicBezTo>
                  <a:pt x="0" y="246934"/>
                  <a:pt x="246934" y="0"/>
                  <a:pt x="551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73A050-D40E-409C-86B6-97899DFAD8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4512" y="5000171"/>
            <a:ext cx="1103086" cy="1103086"/>
          </a:xfrm>
          <a:custGeom>
            <a:avLst/>
            <a:gdLst>
              <a:gd name="connsiteX0" fmla="*/ 551543 w 1103086"/>
              <a:gd name="connsiteY0" fmla="*/ 0 h 1103086"/>
              <a:gd name="connsiteX1" fmla="*/ 1103086 w 1103086"/>
              <a:gd name="connsiteY1" fmla="*/ 551543 h 1103086"/>
              <a:gd name="connsiteX2" fmla="*/ 551543 w 1103086"/>
              <a:gd name="connsiteY2" fmla="*/ 1103086 h 1103086"/>
              <a:gd name="connsiteX3" fmla="*/ 0 w 1103086"/>
              <a:gd name="connsiteY3" fmla="*/ 551543 h 1103086"/>
              <a:gd name="connsiteX4" fmla="*/ 551543 w 1103086"/>
              <a:gd name="connsiteY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086" h="1103086">
                <a:moveTo>
                  <a:pt x="551543" y="0"/>
                </a:moveTo>
                <a:cubicBezTo>
                  <a:pt x="856152" y="0"/>
                  <a:pt x="1103086" y="246934"/>
                  <a:pt x="1103086" y="551543"/>
                </a:cubicBezTo>
                <a:cubicBezTo>
                  <a:pt x="1103086" y="856152"/>
                  <a:pt x="856152" y="1103086"/>
                  <a:pt x="551543" y="1103086"/>
                </a:cubicBezTo>
                <a:cubicBezTo>
                  <a:pt x="246934" y="1103086"/>
                  <a:pt x="0" y="856152"/>
                  <a:pt x="0" y="551543"/>
                </a:cubicBezTo>
                <a:cubicBezTo>
                  <a:pt x="0" y="246934"/>
                  <a:pt x="246934" y="0"/>
                  <a:pt x="551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F194A-DE83-DF48-87BF-47190CF67B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E9E0DE-36FE-469F-8985-F0EDA34DC7F9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088E8-0C63-1342-8F29-F9828E9266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75FA4-A07A-C74E-B63D-4A5BD544993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6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AB3285-431D-48A4-B307-28305FC3A9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93099" y="2508886"/>
            <a:ext cx="1945765" cy="3060316"/>
          </a:xfrm>
          <a:custGeom>
            <a:avLst/>
            <a:gdLst>
              <a:gd name="connsiteX0" fmla="*/ 0 w 1945765"/>
              <a:gd name="connsiteY0" fmla="*/ 0 h 3060316"/>
              <a:gd name="connsiteX1" fmla="*/ 1945765 w 1945765"/>
              <a:gd name="connsiteY1" fmla="*/ 0 h 3060316"/>
              <a:gd name="connsiteX2" fmla="*/ 1945765 w 1945765"/>
              <a:gd name="connsiteY2" fmla="*/ 3060316 h 3060316"/>
              <a:gd name="connsiteX3" fmla="*/ 0 w 1945765"/>
              <a:gd name="connsiteY3" fmla="*/ 3060316 h 306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765" h="3060316">
                <a:moveTo>
                  <a:pt x="0" y="0"/>
                </a:moveTo>
                <a:lnTo>
                  <a:pt x="1945765" y="0"/>
                </a:lnTo>
                <a:lnTo>
                  <a:pt x="1945765" y="3060316"/>
                </a:lnTo>
                <a:lnTo>
                  <a:pt x="0" y="30603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BF7998-6454-4DED-B510-67C8910719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70143" y="2508886"/>
            <a:ext cx="1945765" cy="3060316"/>
          </a:xfrm>
          <a:custGeom>
            <a:avLst/>
            <a:gdLst>
              <a:gd name="connsiteX0" fmla="*/ 0 w 1945765"/>
              <a:gd name="connsiteY0" fmla="*/ 0 h 3060316"/>
              <a:gd name="connsiteX1" fmla="*/ 1945765 w 1945765"/>
              <a:gd name="connsiteY1" fmla="*/ 0 h 3060316"/>
              <a:gd name="connsiteX2" fmla="*/ 1945765 w 1945765"/>
              <a:gd name="connsiteY2" fmla="*/ 3060316 h 3060316"/>
              <a:gd name="connsiteX3" fmla="*/ 0 w 1945765"/>
              <a:gd name="connsiteY3" fmla="*/ 3060316 h 306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765" h="3060316">
                <a:moveTo>
                  <a:pt x="0" y="0"/>
                </a:moveTo>
                <a:lnTo>
                  <a:pt x="1945765" y="0"/>
                </a:lnTo>
                <a:lnTo>
                  <a:pt x="1945765" y="3060316"/>
                </a:lnTo>
                <a:lnTo>
                  <a:pt x="0" y="30603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CB7B88-B9A5-41AA-B80B-C81C5687A4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6056" y="2508886"/>
            <a:ext cx="1945765" cy="3060316"/>
          </a:xfrm>
          <a:custGeom>
            <a:avLst/>
            <a:gdLst>
              <a:gd name="connsiteX0" fmla="*/ 0 w 1945765"/>
              <a:gd name="connsiteY0" fmla="*/ 0 h 3060316"/>
              <a:gd name="connsiteX1" fmla="*/ 1945765 w 1945765"/>
              <a:gd name="connsiteY1" fmla="*/ 0 h 3060316"/>
              <a:gd name="connsiteX2" fmla="*/ 1945765 w 1945765"/>
              <a:gd name="connsiteY2" fmla="*/ 3060316 h 3060316"/>
              <a:gd name="connsiteX3" fmla="*/ 0 w 1945765"/>
              <a:gd name="connsiteY3" fmla="*/ 3060316 h 306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5765" h="3060316">
                <a:moveTo>
                  <a:pt x="0" y="0"/>
                </a:moveTo>
                <a:lnTo>
                  <a:pt x="1945765" y="0"/>
                </a:lnTo>
                <a:lnTo>
                  <a:pt x="1945765" y="3060316"/>
                </a:lnTo>
                <a:lnTo>
                  <a:pt x="0" y="30603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A8329-7389-8745-8C41-2784E84AB6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615D90-A571-4A42-AFF1-C7D43F26A4F2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EEB42-6C9C-CD48-AF35-DECF49784CF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DD8FF-377B-154B-B408-28E4D6EC4B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62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34FA75-3436-4777-B5C3-A0267B223A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69164" y="2454487"/>
            <a:ext cx="3255554" cy="1965709"/>
          </a:xfrm>
          <a:custGeom>
            <a:avLst/>
            <a:gdLst>
              <a:gd name="connsiteX0" fmla="*/ 0 w 3255554"/>
              <a:gd name="connsiteY0" fmla="*/ 0 h 1965709"/>
              <a:gd name="connsiteX1" fmla="*/ 3255554 w 3255554"/>
              <a:gd name="connsiteY1" fmla="*/ 0 h 1965709"/>
              <a:gd name="connsiteX2" fmla="*/ 3255554 w 3255554"/>
              <a:gd name="connsiteY2" fmla="*/ 1965709 h 1965709"/>
              <a:gd name="connsiteX3" fmla="*/ 0 w 3255554"/>
              <a:gd name="connsiteY3" fmla="*/ 1965709 h 196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5554" h="1965709">
                <a:moveTo>
                  <a:pt x="0" y="0"/>
                </a:moveTo>
                <a:lnTo>
                  <a:pt x="3255554" y="0"/>
                </a:lnTo>
                <a:lnTo>
                  <a:pt x="3255554" y="1965709"/>
                </a:lnTo>
                <a:lnTo>
                  <a:pt x="0" y="19657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2851D-728B-E04F-914C-A40D17D60C2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B79D5D5-A3D1-427C-82E9-49DC6066CC1E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D7BEB-E87C-3442-A8BD-3CDEC3C9B6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081E-281C-6447-A25B-3C426C5B7A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2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CBE34E-88BD-4B25-8E63-7292144E3B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20185" y="1392088"/>
            <a:ext cx="2551635" cy="4013234"/>
          </a:xfrm>
          <a:custGeom>
            <a:avLst/>
            <a:gdLst>
              <a:gd name="connsiteX0" fmla="*/ 0 w 2551635"/>
              <a:gd name="connsiteY0" fmla="*/ 0 h 4013234"/>
              <a:gd name="connsiteX1" fmla="*/ 2551635 w 2551635"/>
              <a:gd name="connsiteY1" fmla="*/ 0 h 4013234"/>
              <a:gd name="connsiteX2" fmla="*/ 2551635 w 2551635"/>
              <a:gd name="connsiteY2" fmla="*/ 4013234 h 4013234"/>
              <a:gd name="connsiteX3" fmla="*/ 0 w 2551635"/>
              <a:gd name="connsiteY3" fmla="*/ 4013234 h 40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635" h="4013234">
                <a:moveTo>
                  <a:pt x="0" y="0"/>
                </a:moveTo>
                <a:lnTo>
                  <a:pt x="2551635" y="0"/>
                </a:lnTo>
                <a:lnTo>
                  <a:pt x="2551635" y="4013234"/>
                </a:lnTo>
                <a:lnTo>
                  <a:pt x="0" y="40132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C98BA-4DD6-A943-8CC8-0F87C78F78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CD29F80-9419-4AAA-92C0-43765A1C81CC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20DC9-B62A-934E-8A2A-E33C3C1705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39AE5-0C96-8A47-9526-72BA595AAB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8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F7459D-C756-41AE-9810-BDA8C138A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387" y="3831949"/>
            <a:ext cx="2648120" cy="4164986"/>
          </a:xfrm>
          <a:custGeom>
            <a:avLst/>
            <a:gdLst>
              <a:gd name="connsiteX0" fmla="*/ 0 w 2648120"/>
              <a:gd name="connsiteY0" fmla="*/ 0 h 4164986"/>
              <a:gd name="connsiteX1" fmla="*/ 2648120 w 2648120"/>
              <a:gd name="connsiteY1" fmla="*/ 0 h 4164986"/>
              <a:gd name="connsiteX2" fmla="*/ 2648120 w 2648120"/>
              <a:gd name="connsiteY2" fmla="*/ 4164986 h 4164986"/>
              <a:gd name="connsiteX3" fmla="*/ 0 w 2648120"/>
              <a:gd name="connsiteY3" fmla="*/ 4164986 h 41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8120" h="4164986">
                <a:moveTo>
                  <a:pt x="0" y="0"/>
                </a:moveTo>
                <a:lnTo>
                  <a:pt x="2648120" y="0"/>
                </a:lnTo>
                <a:lnTo>
                  <a:pt x="2648120" y="4164986"/>
                </a:lnTo>
                <a:lnTo>
                  <a:pt x="0" y="41649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93820-715B-ED40-A795-8DE3A64DFF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5C3313D-A0CA-49D1-B162-97D5840DACCF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6CED1-F3AA-D74A-9743-A7D1E9BA6D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D1EB5-16F5-6B41-A586-FDBDA7DE72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46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A8D3294-0D25-4D4D-9EED-7039BD0D6B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754743"/>
            <a:ext cx="5607957" cy="2261704"/>
          </a:xfrm>
          <a:custGeom>
            <a:avLst/>
            <a:gdLst>
              <a:gd name="connsiteX0" fmla="*/ 0 w 6476969"/>
              <a:gd name="connsiteY0" fmla="*/ 0 h 2261704"/>
              <a:gd name="connsiteX1" fmla="*/ 6476969 w 6476969"/>
              <a:gd name="connsiteY1" fmla="*/ 0 h 2261704"/>
              <a:gd name="connsiteX2" fmla="*/ 6476969 w 6476969"/>
              <a:gd name="connsiteY2" fmla="*/ 2261704 h 2261704"/>
              <a:gd name="connsiteX3" fmla="*/ 0 w 6476969"/>
              <a:gd name="connsiteY3" fmla="*/ 2261704 h 226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6969" h="2261704">
                <a:moveTo>
                  <a:pt x="0" y="0"/>
                </a:moveTo>
                <a:lnTo>
                  <a:pt x="6476969" y="0"/>
                </a:lnTo>
                <a:lnTo>
                  <a:pt x="6476969" y="2261704"/>
                </a:lnTo>
                <a:lnTo>
                  <a:pt x="0" y="2261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CB733-7C59-6144-8C20-1A2A53025D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2E0FFE4-27DF-4710-AF84-C974D39AE29B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252AB-90BB-8349-AA69-C002E7E40E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C0FC6-49BB-FD46-A078-672000880E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12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E978A-D360-4210-B0AA-9105B9D449B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64241" y="3189392"/>
            <a:ext cx="1909060" cy="2913865"/>
          </a:xfrm>
          <a:custGeom>
            <a:avLst/>
            <a:gdLst>
              <a:gd name="connsiteX0" fmla="*/ 0 w 1909060"/>
              <a:gd name="connsiteY0" fmla="*/ 0 h 2913865"/>
              <a:gd name="connsiteX1" fmla="*/ 1909060 w 1909060"/>
              <a:gd name="connsiteY1" fmla="*/ 0 h 2913865"/>
              <a:gd name="connsiteX2" fmla="*/ 1909060 w 1909060"/>
              <a:gd name="connsiteY2" fmla="*/ 2913865 h 2913865"/>
              <a:gd name="connsiteX3" fmla="*/ 0 w 1909060"/>
              <a:gd name="connsiteY3" fmla="*/ 2913865 h 29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060" h="2913865">
                <a:moveTo>
                  <a:pt x="0" y="0"/>
                </a:moveTo>
                <a:lnTo>
                  <a:pt x="1909060" y="0"/>
                </a:lnTo>
                <a:lnTo>
                  <a:pt x="1909060" y="2913865"/>
                </a:lnTo>
                <a:lnTo>
                  <a:pt x="0" y="29138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EFBA5A-4907-4EFE-9D0E-9C5AD13F22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73590" y="3189392"/>
            <a:ext cx="1909060" cy="2913865"/>
          </a:xfrm>
          <a:custGeom>
            <a:avLst/>
            <a:gdLst>
              <a:gd name="connsiteX0" fmla="*/ 0 w 1909060"/>
              <a:gd name="connsiteY0" fmla="*/ 0 h 2913865"/>
              <a:gd name="connsiteX1" fmla="*/ 1909060 w 1909060"/>
              <a:gd name="connsiteY1" fmla="*/ 0 h 2913865"/>
              <a:gd name="connsiteX2" fmla="*/ 1909060 w 1909060"/>
              <a:gd name="connsiteY2" fmla="*/ 2913865 h 2913865"/>
              <a:gd name="connsiteX3" fmla="*/ 0 w 1909060"/>
              <a:gd name="connsiteY3" fmla="*/ 2913865 h 29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060" h="2913865">
                <a:moveTo>
                  <a:pt x="0" y="0"/>
                </a:moveTo>
                <a:lnTo>
                  <a:pt x="1909060" y="0"/>
                </a:lnTo>
                <a:lnTo>
                  <a:pt x="1909060" y="2913865"/>
                </a:lnTo>
                <a:lnTo>
                  <a:pt x="0" y="29138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2F656D-C7AB-413F-83A3-9057BE951C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282940" y="3189392"/>
            <a:ext cx="1909060" cy="2913865"/>
          </a:xfrm>
          <a:custGeom>
            <a:avLst/>
            <a:gdLst>
              <a:gd name="connsiteX0" fmla="*/ 0 w 1909060"/>
              <a:gd name="connsiteY0" fmla="*/ 0 h 2913865"/>
              <a:gd name="connsiteX1" fmla="*/ 1909060 w 1909060"/>
              <a:gd name="connsiteY1" fmla="*/ 0 h 2913865"/>
              <a:gd name="connsiteX2" fmla="*/ 1909060 w 1909060"/>
              <a:gd name="connsiteY2" fmla="*/ 2913865 h 2913865"/>
              <a:gd name="connsiteX3" fmla="*/ 0 w 1909060"/>
              <a:gd name="connsiteY3" fmla="*/ 2913865 h 29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060" h="2913865">
                <a:moveTo>
                  <a:pt x="0" y="0"/>
                </a:moveTo>
                <a:lnTo>
                  <a:pt x="1909060" y="0"/>
                </a:lnTo>
                <a:lnTo>
                  <a:pt x="1909060" y="2913865"/>
                </a:lnTo>
                <a:lnTo>
                  <a:pt x="0" y="29138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200A237-8450-4DC2-A016-A8BD99DE48A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54891" y="3189392"/>
            <a:ext cx="1909060" cy="2913865"/>
          </a:xfrm>
          <a:custGeom>
            <a:avLst/>
            <a:gdLst>
              <a:gd name="connsiteX0" fmla="*/ 0 w 1909060"/>
              <a:gd name="connsiteY0" fmla="*/ 0 h 2913865"/>
              <a:gd name="connsiteX1" fmla="*/ 1909060 w 1909060"/>
              <a:gd name="connsiteY1" fmla="*/ 0 h 2913865"/>
              <a:gd name="connsiteX2" fmla="*/ 1909060 w 1909060"/>
              <a:gd name="connsiteY2" fmla="*/ 2913865 h 2913865"/>
              <a:gd name="connsiteX3" fmla="*/ 0 w 1909060"/>
              <a:gd name="connsiteY3" fmla="*/ 2913865 h 29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060" h="2913865">
                <a:moveTo>
                  <a:pt x="0" y="0"/>
                </a:moveTo>
                <a:lnTo>
                  <a:pt x="1909060" y="0"/>
                </a:lnTo>
                <a:lnTo>
                  <a:pt x="1909060" y="2913865"/>
                </a:lnTo>
                <a:lnTo>
                  <a:pt x="0" y="29138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0C1FC-04C8-9342-A246-436BE060B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4E7A6C-9E1E-40FD-A6FB-D0D5C379A558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A21CF-4616-C840-A8FC-17443EE6E2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9259-B7A9-BF46-B2F0-10AEF5E319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7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7FAA55F-E385-4D11-9AF1-E5F1AEA264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57865" y="3048000"/>
            <a:ext cx="1674454" cy="1674452"/>
          </a:xfrm>
          <a:custGeom>
            <a:avLst/>
            <a:gdLst>
              <a:gd name="connsiteX0" fmla="*/ 0 w 1674454"/>
              <a:gd name="connsiteY0" fmla="*/ 0 h 1674452"/>
              <a:gd name="connsiteX1" fmla="*/ 1674454 w 1674454"/>
              <a:gd name="connsiteY1" fmla="*/ 0 h 1674452"/>
              <a:gd name="connsiteX2" fmla="*/ 1674454 w 1674454"/>
              <a:gd name="connsiteY2" fmla="*/ 1674452 h 1674452"/>
              <a:gd name="connsiteX3" fmla="*/ 0 w 1674454"/>
              <a:gd name="connsiteY3" fmla="*/ 1674452 h 16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454" h="1674452">
                <a:moveTo>
                  <a:pt x="0" y="0"/>
                </a:moveTo>
                <a:lnTo>
                  <a:pt x="1674454" y="0"/>
                </a:lnTo>
                <a:lnTo>
                  <a:pt x="1674454" y="1674452"/>
                </a:lnTo>
                <a:lnTo>
                  <a:pt x="0" y="16744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EA9283-9EF1-4B38-B0EF-BB1B830B31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67120" y="3048000"/>
            <a:ext cx="1674454" cy="1674452"/>
          </a:xfrm>
          <a:custGeom>
            <a:avLst/>
            <a:gdLst>
              <a:gd name="connsiteX0" fmla="*/ 0 w 1674454"/>
              <a:gd name="connsiteY0" fmla="*/ 0 h 1674452"/>
              <a:gd name="connsiteX1" fmla="*/ 1674454 w 1674454"/>
              <a:gd name="connsiteY1" fmla="*/ 0 h 1674452"/>
              <a:gd name="connsiteX2" fmla="*/ 1674454 w 1674454"/>
              <a:gd name="connsiteY2" fmla="*/ 1674452 h 1674452"/>
              <a:gd name="connsiteX3" fmla="*/ 0 w 1674454"/>
              <a:gd name="connsiteY3" fmla="*/ 1674452 h 16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454" h="1674452">
                <a:moveTo>
                  <a:pt x="0" y="0"/>
                </a:moveTo>
                <a:lnTo>
                  <a:pt x="1674454" y="0"/>
                </a:lnTo>
                <a:lnTo>
                  <a:pt x="1674454" y="1674452"/>
                </a:lnTo>
                <a:lnTo>
                  <a:pt x="0" y="16744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0C72A4-FE21-4CE9-8274-C1BA8CCD0B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48610" y="3048000"/>
            <a:ext cx="1674454" cy="1674452"/>
          </a:xfrm>
          <a:custGeom>
            <a:avLst/>
            <a:gdLst>
              <a:gd name="connsiteX0" fmla="*/ 0 w 1674454"/>
              <a:gd name="connsiteY0" fmla="*/ 0 h 1674452"/>
              <a:gd name="connsiteX1" fmla="*/ 1674454 w 1674454"/>
              <a:gd name="connsiteY1" fmla="*/ 0 h 1674452"/>
              <a:gd name="connsiteX2" fmla="*/ 1674454 w 1674454"/>
              <a:gd name="connsiteY2" fmla="*/ 1674452 h 1674452"/>
              <a:gd name="connsiteX3" fmla="*/ 0 w 1674454"/>
              <a:gd name="connsiteY3" fmla="*/ 1674452 h 16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454" h="1674452">
                <a:moveTo>
                  <a:pt x="0" y="0"/>
                </a:moveTo>
                <a:lnTo>
                  <a:pt x="1674454" y="0"/>
                </a:lnTo>
                <a:lnTo>
                  <a:pt x="1674454" y="1674452"/>
                </a:lnTo>
                <a:lnTo>
                  <a:pt x="0" y="16744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1A0D-D811-EA4B-BC5E-D6E88634C6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27F7956-37F3-4EC5-BA1A-721B46FB468B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F852B-F600-104E-A91F-02FCA97934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5D2A-924D-9240-9403-CFC80BA060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C819CD-F6AC-41C7-9BF1-000F99BF06D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06000" y="4528413"/>
            <a:ext cx="1531258" cy="1531258"/>
          </a:xfrm>
          <a:custGeom>
            <a:avLst/>
            <a:gdLst>
              <a:gd name="connsiteX0" fmla="*/ 765629 w 1531258"/>
              <a:gd name="connsiteY0" fmla="*/ 0 h 1531258"/>
              <a:gd name="connsiteX1" fmla="*/ 1531258 w 1531258"/>
              <a:gd name="connsiteY1" fmla="*/ 765629 h 1531258"/>
              <a:gd name="connsiteX2" fmla="*/ 765629 w 1531258"/>
              <a:gd name="connsiteY2" fmla="*/ 1531258 h 1531258"/>
              <a:gd name="connsiteX3" fmla="*/ 0 w 1531258"/>
              <a:gd name="connsiteY3" fmla="*/ 765629 h 1531258"/>
              <a:gd name="connsiteX4" fmla="*/ 765629 w 1531258"/>
              <a:gd name="connsiteY4" fmla="*/ 0 h 153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1258" h="1531258">
                <a:moveTo>
                  <a:pt x="765629" y="0"/>
                </a:moveTo>
                <a:cubicBezTo>
                  <a:pt x="1188474" y="0"/>
                  <a:pt x="1531258" y="342784"/>
                  <a:pt x="1531258" y="765629"/>
                </a:cubicBezTo>
                <a:cubicBezTo>
                  <a:pt x="1531258" y="1188474"/>
                  <a:pt x="1188474" y="1531258"/>
                  <a:pt x="765629" y="1531258"/>
                </a:cubicBezTo>
                <a:cubicBezTo>
                  <a:pt x="342784" y="1531258"/>
                  <a:pt x="0" y="1188474"/>
                  <a:pt x="0" y="765629"/>
                </a:cubicBezTo>
                <a:cubicBezTo>
                  <a:pt x="0" y="342784"/>
                  <a:pt x="342784" y="0"/>
                  <a:pt x="7656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A34C8F-040C-4776-9D73-B7014F48C43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4742" y="4528413"/>
            <a:ext cx="1531258" cy="1531258"/>
          </a:xfrm>
          <a:custGeom>
            <a:avLst/>
            <a:gdLst>
              <a:gd name="connsiteX0" fmla="*/ 765629 w 1531258"/>
              <a:gd name="connsiteY0" fmla="*/ 0 h 1531258"/>
              <a:gd name="connsiteX1" fmla="*/ 1531258 w 1531258"/>
              <a:gd name="connsiteY1" fmla="*/ 765629 h 1531258"/>
              <a:gd name="connsiteX2" fmla="*/ 765629 w 1531258"/>
              <a:gd name="connsiteY2" fmla="*/ 1531258 h 1531258"/>
              <a:gd name="connsiteX3" fmla="*/ 0 w 1531258"/>
              <a:gd name="connsiteY3" fmla="*/ 765629 h 1531258"/>
              <a:gd name="connsiteX4" fmla="*/ 765629 w 1531258"/>
              <a:gd name="connsiteY4" fmla="*/ 0 h 153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1258" h="1531258">
                <a:moveTo>
                  <a:pt x="765629" y="0"/>
                </a:moveTo>
                <a:cubicBezTo>
                  <a:pt x="1188474" y="0"/>
                  <a:pt x="1531258" y="342784"/>
                  <a:pt x="1531258" y="765629"/>
                </a:cubicBezTo>
                <a:cubicBezTo>
                  <a:pt x="1531258" y="1188474"/>
                  <a:pt x="1188474" y="1531258"/>
                  <a:pt x="765629" y="1531258"/>
                </a:cubicBezTo>
                <a:cubicBezTo>
                  <a:pt x="342784" y="1531258"/>
                  <a:pt x="0" y="1188474"/>
                  <a:pt x="0" y="765629"/>
                </a:cubicBezTo>
                <a:cubicBezTo>
                  <a:pt x="0" y="342784"/>
                  <a:pt x="342784" y="0"/>
                  <a:pt x="7656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77F0A-8243-014C-8199-E3E013A2E7D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FB0B98C-A677-4D47-8361-9E12BD1F09F5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568C-D255-7B44-9BC6-73002267B5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38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212DC0-A7CA-4C83-8451-0340B42517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4742" y="3276600"/>
            <a:ext cx="5341258" cy="2826658"/>
          </a:xfrm>
          <a:custGeom>
            <a:avLst/>
            <a:gdLst>
              <a:gd name="connsiteX0" fmla="*/ 0 w 5341258"/>
              <a:gd name="connsiteY0" fmla="*/ 0 h 2826658"/>
              <a:gd name="connsiteX1" fmla="*/ 5341258 w 5341258"/>
              <a:gd name="connsiteY1" fmla="*/ 0 h 2826658"/>
              <a:gd name="connsiteX2" fmla="*/ 5341258 w 5341258"/>
              <a:gd name="connsiteY2" fmla="*/ 2826658 h 2826658"/>
              <a:gd name="connsiteX3" fmla="*/ 0 w 5341258"/>
              <a:gd name="connsiteY3" fmla="*/ 2826658 h 282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258" h="2826658">
                <a:moveTo>
                  <a:pt x="0" y="0"/>
                </a:moveTo>
                <a:lnTo>
                  <a:pt x="5341258" y="0"/>
                </a:lnTo>
                <a:lnTo>
                  <a:pt x="5341258" y="2826658"/>
                </a:lnTo>
                <a:lnTo>
                  <a:pt x="0" y="28266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CBDE8-2392-7346-A379-19C9B15C01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AEFB3D-7A06-4BDE-990E-DFE259225234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0878-F1E2-BA4A-BECB-2ADB6E8DA7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12B61-B9BB-9641-B574-301FF670E0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0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180E4C-0DE0-4D2A-BE9E-14A76A053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49726" y="2061030"/>
            <a:ext cx="1946274" cy="4042228"/>
          </a:xfrm>
          <a:custGeom>
            <a:avLst/>
            <a:gdLst>
              <a:gd name="connsiteX0" fmla="*/ 1 w 1946274"/>
              <a:gd name="connsiteY0" fmla="*/ 0 h 4042228"/>
              <a:gd name="connsiteX1" fmla="*/ 1946274 w 1946274"/>
              <a:gd name="connsiteY1" fmla="*/ 0 h 4042228"/>
              <a:gd name="connsiteX2" fmla="*/ 1946274 w 1946274"/>
              <a:gd name="connsiteY2" fmla="*/ 4042228 h 4042228"/>
              <a:gd name="connsiteX3" fmla="*/ 0 w 1946274"/>
              <a:gd name="connsiteY3" fmla="*/ 4042228 h 40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274" h="4042228">
                <a:moveTo>
                  <a:pt x="1" y="0"/>
                </a:moveTo>
                <a:lnTo>
                  <a:pt x="1946274" y="0"/>
                </a:lnTo>
                <a:lnTo>
                  <a:pt x="1946274" y="4042228"/>
                </a:lnTo>
                <a:lnTo>
                  <a:pt x="0" y="4042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19CAFA-9575-4E0D-8D46-FBA223CFBA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61030"/>
            <a:ext cx="1946274" cy="4042228"/>
          </a:xfrm>
          <a:custGeom>
            <a:avLst/>
            <a:gdLst>
              <a:gd name="connsiteX0" fmla="*/ 1 w 1946274"/>
              <a:gd name="connsiteY0" fmla="*/ 0 h 4042228"/>
              <a:gd name="connsiteX1" fmla="*/ 1946274 w 1946274"/>
              <a:gd name="connsiteY1" fmla="*/ 0 h 4042228"/>
              <a:gd name="connsiteX2" fmla="*/ 1946274 w 1946274"/>
              <a:gd name="connsiteY2" fmla="*/ 4042228 h 4042228"/>
              <a:gd name="connsiteX3" fmla="*/ 0 w 1946274"/>
              <a:gd name="connsiteY3" fmla="*/ 4042228 h 40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274" h="4042228">
                <a:moveTo>
                  <a:pt x="1" y="0"/>
                </a:moveTo>
                <a:lnTo>
                  <a:pt x="1946274" y="0"/>
                </a:lnTo>
                <a:lnTo>
                  <a:pt x="1946274" y="4042228"/>
                </a:lnTo>
                <a:lnTo>
                  <a:pt x="0" y="4042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DF3F0AB-9154-4C4D-9323-E039777036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74866" y="2061030"/>
            <a:ext cx="1946275" cy="1956821"/>
          </a:xfrm>
          <a:custGeom>
            <a:avLst/>
            <a:gdLst>
              <a:gd name="connsiteX0" fmla="*/ 0 w 1946275"/>
              <a:gd name="connsiteY0" fmla="*/ 0 h 1956821"/>
              <a:gd name="connsiteX1" fmla="*/ 1946275 w 1946275"/>
              <a:gd name="connsiteY1" fmla="*/ 1 h 1956821"/>
              <a:gd name="connsiteX2" fmla="*/ 1946275 w 1946275"/>
              <a:gd name="connsiteY2" fmla="*/ 1956821 h 1956821"/>
              <a:gd name="connsiteX3" fmla="*/ 0 w 1946275"/>
              <a:gd name="connsiteY3" fmla="*/ 1956821 h 195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275" h="1956821">
                <a:moveTo>
                  <a:pt x="0" y="0"/>
                </a:moveTo>
                <a:lnTo>
                  <a:pt x="1946275" y="1"/>
                </a:lnTo>
                <a:lnTo>
                  <a:pt x="1946275" y="1956821"/>
                </a:lnTo>
                <a:lnTo>
                  <a:pt x="0" y="19568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EEC99-D5B9-D248-B305-C0AE2FCEF5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2866797-049D-4175-955D-67F1080986E2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652A-8982-9A4C-A5A8-BE38355387E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7E489-FBB5-D34A-8B95-3292F8FFEF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32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28699D-CD23-451A-8868-126A5D11A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37350" y="5230856"/>
            <a:ext cx="2349954" cy="1627144"/>
          </a:xfrm>
          <a:custGeom>
            <a:avLst/>
            <a:gdLst>
              <a:gd name="connsiteX0" fmla="*/ 0 w 2349954"/>
              <a:gd name="connsiteY0" fmla="*/ 0 h 1627144"/>
              <a:gd name="connsiteX1" fmla="*/ 2349954 w 2349954"/>
              <a:gd name="connsiteY1" fmla="*/ 0 h 1627144"/>
              <a:gd name="connsiteX2" fmla="*/ 2349954 w 2349954"/>
              <a:gd name="connsiteY2" fmla="*/ 1627144 h 1627144"/>
              <a:gd name="connsiteX3" fmla="*/ 0 w 2349954"/>
              <a:gd name="connsiteY3" fmla="*/ 1627144 h 162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954" h="1627144">
                <a:moveTo>
                  <a:pt x="0" y="0"/>
                </a:moveTo>
                <a:lnTo>
                  <a:pt x="2349954" y="0"/>
                </a:lnTo>
                <a:lnTo>
                  <a:pt x="2349954" y="1627144"/>
                </a:lnTo>
                <a:lnTo>
                  <a:pt x="0" y="16271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9E3C32-A74D-4939-A694-13D304A9C3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87304" y="3603711"/>
            <a:ext cx="2349954" cy="1627144"/>
          </a:xfrm>
          <a:custGeom>
            <a:avLst/>
            <a:gdLst>
              <a:gd name="connsiteX0" fmla="*/ 0 w 2349954"/>
              <a:gd name="connsiteY0" fmla="*/ 0 h 1627144"/>
              <a:gd name="connsiteX1" fmla="*/ 2349954 w 2349954"/>
              <a:gd name="connsiteY1" fmla="*/ 0 h 1627144"/>
              <a:gd name="connsiteX2" fmla="*/ 2349954 w 2349954"/>
              <a:gd name="connsiteY2" fmla="*/ 1627144 h 1627144"/>
              <a:gd name="connsiteX3" fmla="*/ 0 w 2349954"/>
              <a:gd name="connsiteY3" fmla="*/ 1627144 h 162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954" h="1627144">
                <a:moveTo>
                  <a:pt x="0" y="0"/>
                </a:moveTo>
                <a:lnTo>
                  <a:pt x="2349954" y="0"/>
                </a:lnTo>
                <a:lnTo>
                  <a:pt x="2349954" y="1627144"/>
                </a:lnTo>
                <a:lnTo>
                  <a:pt x="0" y="16271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C71C60-8A9D-4EF4-8423-374DB55CDC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7350" y="1976567"/>
            <a:ext cx="2349954" cy="1627144"/>
          </a:xfrm>
          <a:custGeom>
            <a:avLst/>
            <a:gdLst>
              <a:gd name="connsiteX0" fmla="*/ 0 w 2349954"/>
              <a:gd name="connsiteY0" fmla="*/ 0 h 1627144"/>
              <a:gd name="connsiteX1" fmla="*/ 2349954 w 2349954"/>
              <a:gd name="connsiteY1" fmla="*/ 0 h 1627144"/>
              <a:gd name="connsiteX2" fmla="*/ 2349954 w 2349954"/>
              <a:gd name="connsiteY2" fmla="*/ 1627144 h 1627144"/>
              <a:gd name="connsiteX3" fmla="*/ 0 w 2349954"/>
              <a:gd name="connsiteY3" fmla="*/ 1627144 h 162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954" h="1627144">
                <a:moveTo>
                  <a:pt x="0" y="0"/>
                </a:moveTo>
                <a:lnTo>
                  <a:pt x="2349954" y="0"/>
                </a:lnTo>
                <a:lnTo>
                  <a:pt x="2349954" y="1627144"/>
                </a:lnTo>
                <a:lnTo>
                  <a:pt x="0" y="16271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0D887-629E-2F4B-A0D3-67417EFE1D1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BD13A7B-B301-4CF5-BC45-A90397470E95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86368-8789-1B46-9C20-1159462F39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A8208-9FEB-784D-B7B1-2B2F5B6853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55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AF2E3B-71E1-4E4D-9A7B-F8D778FD4B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4743" y="3359166"/>
            <a:ext cx="5341257" cy="2744091"/>
          </a:xfrm>
          <a:custGeom>
            <a:avLst/>
            <a:gdLst>
              <a:gd name="connsiteX0" fmla="*/ 0 w 5341257"/>
              <a:gd name="connsiteY0" fmla="*/ 0 h 2744091"/>
              <a:gd name="connsiteX1" fmla="*/ 5341257 w 5341257"/>
              <a:gd name="connsiteY1" fmla="*/ 0 h 2744091"/>
              <a:gd name="connsiteX2" fmla="*/ 5341257 w 5341257"/>
              <a:gd name="connsiteY2" fmla="*/ 2744091 h 2744091"/>
              <a:gd name="connsiteX3" fmla="*/ 0 w 5341257"/>
              <a:gd name="connsiteY3" fmla="*/ 2744091 h 274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257" h="2744091">
                <a:moveTo>
                  <a:pt x="0" y="0"/>
                </a:moveTo>
                <a:lnTo>
                  <a:pt x="5341257" y="0"/>
                </a:lnTo>
                <a:lnTo>
                  <a:pt x="5341257" y="2744091"/>
                </a:lnTo>
                <a:lnTo>
                  <a:pt x="0" y="27440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2119-E675-BD47-9E9B-DADF7FEB8A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BDEB24-9B58-484A-B2F7-4750D702AA03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7BF99-B6C0-0F42-8993-59285CA1CC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EAD8D-989A-434E-A417-2002ECC8F7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9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F99067-3F14-4162-A6F7-E5343D9FC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1100" y="2061027"/>
            <a:ext cx="3644900" cy="4042230"/>
          </a:xfrm>
          <a:custGeom>
            <a:avLst/>
            <a:gdLst>
              <a:gd name="connsiteX0" fmla="*/ 0 w 3644900"/>
              <a:gd name="connsiteY0" fmla="*/ 0 h 4042230"/>
              <a:gd name="connsiteX1" fmla="*/ 3644900 w 3644900"/>
              <a:gd name="connsiteY1" fmla="*/ 0 h 4042230"/>
              <a:gd name="connsiteX2" fmla="*/ 3644900 w 3644900"/>
              <a:gd name="connsiteY2" fmla="*/ 4042230 h 4042230"/>
              <a:gd name="connsiteX3" fmla="*/ 0 w 3644900"/>
              <a:gd name="connsiteY3" fmla="*/ 4042230 h 40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900" h="4042230">
                <a:moveTo>
                  <a:pt x="0" y="0"/>
                </a:moveTo>
                <a:lnTo>
                  <a:pt x="3644900" y="0"/>
                </a:lnTo>
                <a:lnTo>
                  <a:pt x="3644900" y="4042230"/>
                </a:lnTo>
                <a:lnTo>
                  <a:pt x="0" y="40422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926AF-6CDE-3248-881E-DF3EE28FF5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C36F2F3-942A-4D51-8D65-5539C48C45DA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46D75-F3A4-2647-B276-37EDCDA4B9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13161-5299-BF47-AC0F-B20C37CA61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2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F1045B-804A-46E2-B7B2-4BA0425EE5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0737" y="1976566"/>
            <a:ext cx="5341262" cy="4881434"/>
          </a:xfrm>
          <a:custGeom>
            <a:avLst/>
            <a:gdLst>
              <a:gd name="connsiteX0" fmla="*/ 0 w 5341262"/>
              <a:gd name="connsiteY0" fmla="*/ 0 h 4881434"/>
              <a:gd name="connsiteX1" fmla="*/ 5341262 w 5341262"/>
              <a:gd name="connsiteY1" fmla="*/ 0 h 4881434"/>
              <a:gd name="connsiteX2" fmla="*/ 5341262 w 5341262"/>
              <a:gd name="connsiteY2" fmla="*/ 4881434 h 4881434"/>
              <a:gd name="connsiteX3" fmla="*/ 0 w 5341262"/>
              <a:gd name="connsiteY3" fmla="*/ 4881434 h 488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262" h="4881434">
                <a:moveTo>
                  <a:pt x="0" y="0"/>
                </a:moveTo>
                <a:lnTo>
                  <a:pt x="5341262" y="0"/>
                </a:lnTo>
                <a:lnTo>
                  <a:pt x="5341262" y="4881434"/>
                </a:lnTo>
                <a:lnTo>
                  <a:pt x="0" y="48814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6B91A-3B1A-2042-985B-B57CD0DCE1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9655DF-0E1C-4035-BE97-328387FD960A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25011-AB39-AE48-9E2E-F6DBAFA5D7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A2608-77BB-1748-BE67-125E2CFFD1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9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F1045B-804A-46E2-B7B2-4BA0425EE5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91200" y="1976566"/>
            <a:ext cx="6400799" cy="4881434"/>
          </a:xfrm>
          <a:custGeom>
            <a:avLst/>
            <a:gdLst>
              <a:gd name="connsiteX0" fmla="*/ 0 w 5341262"/>
              <a:gd name="connsiteY0" fmla="*/ 0 h 4881434"/>
              <a:gd name="connsiteX1" fmla="*/ 5341262 w 5341262"/>
              <a:gd name="connsiteY1" fmla="*/ 0 h 4881434"/>
              <a:gd name="connsiteX2" fmla="*/ 5341262 w 5341262"/>
              <a:gd name="connsiteY2" fmla="*/ 4881434 h 4881434"/>
              <a:gd name="connsiteX3" fmla="*/ 0 w 5341262"/>
              <a:gd name="connsiteY3" fmla="*/ 4881434 h 488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262" h="4881434">
                <a:moveTo>
                  <a:pt x="0" y="0"/>
                </a:moveTo>
                <a:lnTo>
                  <a:pt x="5341262" y="0"/>
                </a:lnTo>
                <a:lnTo>
                  <a:pt x="5341262" y="4881434"/>
                </a:lnTo>
                <a:lnTo>
                  <a:pt x="0" y="48814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D1ECA-4B43-DD42-B141-25189D6758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79B4506-BAED-4381-AB21-5E8B610DDFAD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75C41-C2D6-5B4C-A09C-F616B742E5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15939-3516-524E-9D55-40E444FC9D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4B41E5-FED9-4996-94AA-BC1C5CB24A4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3429000 h 3429000"/>
              <a:gd name="connsiteX3" fmla="*/ 0 w 121919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39595-C961-8A40-8D7C-9D87587B2F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903751-1139-4A49-9D8D-4B266FF170AB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8EAD3-E744-EF45-826E-A8BBDB3476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F2912-88B9-C44A-941C-479A8DB5F3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85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C0BCA9-24CD-47E0-B6EF-6F70421EBB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765" y="2061028"/>
            <a:ext cx="1931501" cy="1647372"/>
          </a:xfrm>
          <a:custGeom>
            <a:avLst/>
            <a:gdLst>
              <a:gd name="connsiteX0" fmla="*/ 0 w 1931501"/>
              <a:gd name="connsiteY0" fmla="*/ 0 h 1647372"/>
              <a:gd name="connsiteX1" fmla="*/ 1931501 w 1931501"/>
              <a:gd name="connsiteY1" fmla="*/ 1 h 1647372"/>
              <a:gd name="connsiteX2" fmla="*/ 1931501 w 1931501"/>
              <a:gd name="connsiteY2" fmla="*/ 1647372 h 1647372"/>
              <a:gd name="connsiteX3" fmla="*/ 0 w 1931501"/>
              <a:gd name="connsiteY3" fmla="*/ 1647372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1501" h="1647372">
                <a:moveTo>
                  <a:pt x="0" y="0"/>
                </a:moveTo>
                <a:lnTo>
                  <a:pt x="1931501" y="1"/>
                </a:lnTo>
                <a:lnTo>
                  <a:pt x="1931501" y="1647372"/>
                </a:lnTo>
                <a:lnTo>
                  <a:pt x="0" y="16473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541D2D-E78A-464C-AEAF-D68B2A1DFB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92788" y="2061028"/>
            <a:ext cx="1931501" cy="1647372"/>
          </a:xfrm>
          <a:custGeom>
            <a:avLst/>
            <a:gdLst>
              <a:gd name="connsiteX0" fmla="*/ 0 w 1931501"/>
              <a:gd name="connsiteY0" fmla="*/ 0 h 1647372"/>
              <a:gd name="connsiteX1" fmla="*/ 1931501 w 1931501"/>
              <a:gd name="connsiteY1" fmla="*/ 1 h 1647372"/>
              <a:gd name="connsiteX2" fmla="*/ 1931501 w 1931501"/>
              <a:gd name="connsiteY2" fmla="*/ 1647372 h 1647372"/>
              <a:gd name="connsiteX3" fmla="*/ 0 w 1931501"/>
              <a:gd name="connsiteY3" fmla="*/ 1647372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1501" h="1647372">
                <a:moveTo>
                  <a:pt x="0" y="0"/>
                </a:moveTo>
                <a:lnTo>
                  <a:pt x="1931501" y="1"/>
                </a:lnTo>
                <a:lnTo>
                  <a:pt x="1931501" y="1647372"/>
                </a:lnTo>
                <a:lnTo>
                  <a:pt x="0" y="16473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61B5E3-898C-4658-9CD4-1CE0D249C8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4743" y="2061028"/>
            <a:ext cx="1931501" cy="1647372"/>
          </a:xfrm>
          <a:custGeom>
            <a:avLst/>
            <a:gdLst>
              <a:gd name="connsiteX0" fmla="*/ 0 w 1931501"/>
              <a:gd name="connsiteY0" fmla="*/ 0 h 1647372"/>
              <a:gd name="connsiteX1" fmla="*/ 1931501 w 1931501"/>
              <a:gd name="connsiteY1" fmla="*/ 1 h 1647372"/>
              <a:gd name="connsiteX2" fmla="*/ 1931501 w 1931501"/>
              <a:gd name="connsiteY2" fmla="*/ 1647372 h 1647372"/>
              <a:gd name="connsiteX3" fmla="*/ 0 w 1931501"/>
              <a:gd name="connsiteY3" fmla="*/ 1647372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1501" h="1647372">
                <a:moveTo>
                  <a:pt x="0" y="0"/>
                </a:moveTo>
                <a:lnTo>
                  <a:pt x="1931501" y="1"/>
                </a:lnTo>
                <a:lnTo>
                  <a:pt x="1931501" y="1647372"/>
                </a:lnTo>
                <a:lnTo>
                  <a:pt x="0" y="16473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1A5C3-A047-FD47-BDA3-DC7B285D30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654ECC-F02C-44D5-B8FD-93C542B96570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678F4-EEF7-6D4D-B42C-FCEA5ED104B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503F3-FD6B-7341-B367-58B47A410F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96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FB53C2-9EEE-4BFE-B108-1CC97750195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86171" y="1045030"/>
            <a:ext cx="3690258" cy="4767942"/>
          </a:xfrm>
          <a:custGeom>
            <a:avLst/>
            <a:gdLst>
              <a:gd name="connsiteX0" fmla="*/ 0 w 3664857"/>
              <a:gd name="connsiteY0" fmla="*/ 0 h 4767942"/>
              <a:gd name="connsiteX1" fmla="*/ 3664857 w 3664857"/>
              <a:gd name="connsiteY1" fmla="*/ 0 h 4767942"/>
              <a:gd name="connsiteX2" fmla="*/ 3664857 w 3664857"/>
              <a:gd name="connsiteY2" fmla="*/ 4767942 h 4767942"/>
              <a:gd name="connsiteX3" fmla="*/ 0 w 3664857"/>
              <a:gd name="connsiteY3" fmla="*/ 4767942 h 476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4857" h="4767942">
                <a:moveTo>
                  <a:pt x="0" y="0"/>
                </a:moveTo>
                <a:lnTo>
                  <a:pt x="3664857" y="0"/>
                </a:lnTo>
                <a:lnTo>
                  <a:pt x="3664857" y="4767942"/>
                </a:lnTo>
                <a:lnTo>
                  <a:pt x="0" y="47679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C2B24-285F-344B-B524-D70ECB21C3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0DEA32-E33D-4E38-BDC6-6FDD1DA0BD4B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FA5EF-0FEC-1D4D-AB59-4D97DD995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04002-BC3F-9E4F-A007-B9E92600CE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DA1B8F-45E3-4B8B-80BB-BB92BFAC756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10230" y="1976567"/>
            <a:ext cx="2825992" cy="4126689"/>
          </a:xfrm>
          <a:custGeom>
            <a:avLst/>
            <a:gdLst>
              <a:gd name="connsiteX0" fmla="*/ 0 w 2825992"/>
              <a:gd name="connsiteY0" fmla="*/ 0 h 4126689"/>
              <a:gd name="connsiteX1" fmla="*/ 2825992 w 2825992"/>
              <a:gd name="connsiteY1" fmla="*/ 0 h 4126689"/>
              <a:gd name="connsiteX2" fmla="*/ 2825992 w 2825992"/>
              <a:gd name="connsiteY2" fmla="*/ 4126689 h 4126689"/>
              <a:gd name="connsiteX3" fmla="*/ 0 w 2825992"/>
              <a:gd name="connsiteY3" fmla="*/ 4126689 h 412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992" h="4126689">
                <a:moveTo>
                  <a:pt x="0" y="0"/>
                </a:moveTo>
                <a:lnTo>
                  <a:pt x="2825992" y="0"/>
                </a:lnTo>
                <a:lnTo>
                  <a:pt x="2825992" y="4126689"/>
                </a:lnTo>
                <a:lnTo>
                  <a:pt x="0" y="41266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A129E-9281-8441-8178-CEA15E27E12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E493449-5109-4364-90EA-33C478395F7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8FEE3-F30C-CF4D-B87F-C0093BED16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37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E88DD-78A0-4F55-A494-EE95B81C86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05300" y="1987416"/>
            <a:ext cx="3581400" cy="4870584"/>
          </a:xfrm>
          <a:custGeom>
            <a:avLst/>
            <a:gdLst>
              <a:gd name="connsiteX0" fmla="*/ 0 w 3581400"/>
              <a:gd name="connsiteY0" fmla="*/ 0 h 4870584"/>
              <a:gd name="connsiteX1" fmla="*/ 3581400 w 3581400"/>
              <a:gd name="connsiteY1" fmla="*/ 0 h 4870584"/>
              <a:gd name="connsiteX2" fmla="*/ 3581400 w 3581400"/>
              <a:gd name="connsiteY2" fmla="*/ 4870584 h 4870584"/>
              <a:gd name="connsiteX3" fmla="*/ 0 w 3581400"/>
              <a:gd name="connsiteY3" fmla="*/ 4870584 h 487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4870584">
                <a:moveTo>
                  <a:pt x="0" y="0"/>
                </a:moveTo>
                <a:lnTo>
                  <a:pt x="3581400" y="0"/>
                </a:lnTo>
                <a:lnTo>
                  <a:pt x="3581400" y="4870584"/>
                </a:lnTo>
                <a:lnTo>
                  <a:pt x="0" y="48705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6E350-41B5-B649-9E56-394C3648A85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532AB1-1705-4FA3-A22B-46C7FFBF253A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3BCF6-7CD3-CE4B-85E8-1E916EA10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EB6C9-CDED-C44E-879B-7C18FA5681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012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5476B-DCED-4483-97A9-44FE7BE9E8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63243" y="754743"/>
            <a:ext cx="4274014" cy="4280777"/>
          </a:xfrm>
          <a:custGeom>
            <a:avLst/>
            <a:gdLst>
              <a:gd name="connsiteX0" fmla="*/ 0 w 4274014"/>
              <a:gd name="connsiteY0" fmla="*/ 0 h 4280777"/>
              <a:gd name="connsiteX1" fmla="*/ 4274014 w 4274014"/>
              <a:gd name="connsiteY1" fmla="*/ 0 h 4280777"/>
              <a:gd name="connsiteX2" fmla="*/ 4274014 w 4274014"/>
              <a:gd name="connsiteY2" fmla="*/ 4280777 h 4280777"/>
              <a:gd name="connsiteX3" fmla="*/ 0 w 4274014"/>
              <a:gd name="connsiteY3" fmla="*/ 4280777 h 428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4014" h="4280777">
                <a:moveTo>
                  <a:pt x="0" y="0"/>
                </a:moveTo>
                <a:lnTo>
                  <a:pt x="4274014" y="0"/>
                </a:lnTo>
                <a:lnTo>
                  <a:pt x="4274014" y="4280777"/>
                </a:lnTo>
                <a:lnTo>
                  <a:pt x="0" y="42807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23093-B9E0-5744-BF26-178EF471EB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A93EAB-4E22-4351-BE30-0A8C588F4943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25B2E-5F81-224C-AE9D-6D3288F730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0730B-3990-8746-90E2-29F8E3020B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371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95AE73-3E1B-4DA0-A396-88C299B0AD6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14701" y="1507671"/>
            <a:ext cx="8877298" cy="5350329"/>
          </a:xfrm>
          <a:custGeom>
            <a:avLst/>
            <a:gdLst>
              <a:gd name="connsiteX0" fmla="*/ 0 w 8877298"/>
              <a:gd name="connsiteY0" fmla="*/ 0 h 5350329"/>
              <a:gd name="connsiteX1" fmla="*/ 8877298 w 8877298"/>
              <a:gd name="connsiteY1" fmla="*/ 0 h 5350329"/>
              <a:gd name="connsiteX2" fmla="*/ 8877298 w 8877298"/>
              <a:gd name="connsiteY2" fmla="*/ 5350329 h 5350329"/>
              <a:gd name="connsiteX3" fmla="*/ 0 w 8877298"/>
              <a:gd name="connsiteY3" fmla="*/ 5350329 h 53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7298" h="5350329">
                <a:moveTo>
                  <a:pt x="0" y="0"/>
                </a:moveTo>
                <a:lnTo>
                  <a:pt x="8877298" y="0"/>
                </a:lnTo>
                <a:lnTo>
                  <a:pt x="8877298" y="5350329"/>
                </a:lnTo>
                <a:lnTo>
                  <a:pt x="0" y="5350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DA9E7-36B7-6F45-9FC4-F94E19BA05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139A68F-BC2E-4FFA-B996-FAFB42C2FB43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A6670-A574-7E41-BF51-01143C48D9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437CF-AED6-A34D-B8DA-2F25A05672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352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FCBE0-39E2-E44F-B1C0-173B6067C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9952038" y="2279024"/>
            <a:ext cx="41148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16460-02A9-9847-B174-9805D6CC22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3EEDB9B-5EA2-493C-B116-5AE9D1F68123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B9F7-1CC9-C54F-8B65-A7B3BC1F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9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E205D-8792-3142-8889-45796F554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40007-79DC-0547-BB15-A02D1B5F8FA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2D9EBC-157E-41B3-BECA-B8C423FE87D4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CF4CF-EB7C-6846-A536-E9F4E17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814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F3-A277-8845-8F92-89647D8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10E5-B741-0B47-8C18-BF2B4FCD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8388"/>
            <a:ext cx="5138178" cy="25389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9A2EA-BE84-C948-8634-B6B29A05D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92259-75DA-244C-A602-8FA22A6883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32537" y="3608388"/>
            <a:ext cx="5138178" cy="2389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2761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7EA1A-BA7D-5329-FD43-6972DA62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D09B-46C1-4802-8DFA-A6A5A3CACF6B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63DE6-2529-D8E7-37C1-CB01203D2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AE659-9C93-AC26-CA1C-24EF2540EB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952038" y="187483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89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F3-A277-8845-8F92-89647D8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10E5-B741-0B47-8C18-BF2B4FCD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8388"/>
            <a:ext cx="5138178" cy="25389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39638-81ED-1340-A887-68D1FE2DB6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54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9B8-6F6C-A046-AD96-21A16CAA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31DCF-166C-9F49-9E0A-1FFCF90EB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8977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9218-8BCF-F545-A50A-A58BCAD5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30FC-3E6B-7D42-865E-EA869962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606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BCD018-7E11-4A80-A3D9-99D205018D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78172" y="2104573"/>
            <a:ext cx="4659089" cy="2572883"/>
          </a:xfrm>
          <a:custGeom>
            <a:avLst/>
            <a:gdLst>
              <a:gd name="connsiteX0" fmla="*/ 0 w 4659089"/>
              <a:gd name="connsiteY0" fmla="*/ 0 h 2572883"/>
              <a:gd name="connsiteX1" fmla="*/ 4659089 w 4659089"/>
              <a:gd name="connsiteY1" fmla="*/ 0 h 2572883"/>
              <a:gd name="connsiteX2" fmla="*/ 4659089 w 4659089"/>
              <a:gd name="connsiteY2" fmla="*/ 2572883 h 2572883"/>
              <a:gd name="connsiteX3" fmla="*/ 0 w 4659089"/>
              <a:gd name="connsiteY3" fmla="*/ 2572883 h 257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089" h="2572883">
                <a:moveTo>
                  <a:pt x="0" y="0"/>
                </a:moveTo>
                <a:lnTo>
                  <a:pt x="4659089" y="0"/>
                </a:lnTo>
                <a:lnTo>
                  <a:pt x="4659089" y="2572883"/>
                </a:lnTo>
                <a:lnTo>
                  <a:pt x="0" y="25728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D4865-5379-1742-A9EF-34F09A766DA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CB6AAB3-8E14-47F5-A66C-A29BE5C32B9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AD58F-1D8B-894B-89C2-F88327D3A9B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18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4B0-4376-1848-99A5-A49BEB6C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0230-8C05-EB4B-A7DB-B1AC9EC6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3643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03BD-DCA0-B642-8B2D-43DAA3EC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7238-A128-6C48-AADC-7168DB1D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33FE2-80A0-EE43-A14C-EE353198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6471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6D2D-C65B-6248-AC0C-44C8BC79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4C5A2-A8D1-014E-90F5-F737CE45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E78A-E7AA-394F-A8E5-FC9BF834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5D621-F44B-7541-8925-F22C18C83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1EDA-A279-0146-A763-6630602C2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43749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0089-D79C-0B48-B33C-6A29E25C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6495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5863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119-7C99-B545-BE04-D22AC04B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EF24-ED86-C746-B2FA-3431E35E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A8261-0C98-A34A-953D-F179AAF5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08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CFEB-2C77-594E-95C2-BCC92E94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3D7E3-33B1-A740-87AA-7478916C8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08633-CD01-2243-AC01-391A1A4E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7771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61F-56D4-304C-994E-AF218DB5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58ED3-A6AD-C540-BD1A-8D179F4C9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0875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AB50D-B377-B24E-A2D6-342A9179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80898-D0B8-214F-9396-D82C53B6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1018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09C2-196C-C54A-9763-811AB79A3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26D4-9A7F-CB46-89D2-8AA94EC98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08BD-CD1B-2B4A-BCA9-9B78F83C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378B-DCA8-4B47-B836-6D2A9F43F06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3C65-C516-CD49-9BB2-C5A6D343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F0DB-2F8F-6746-A056-08510696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4C8104-C9C2-443C-8B4B-555AA015E8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67086" y="2394858"/>
            <a:ext cx="2960914" cy="4463142"/>
          </a:xfrm>
          <a:custGeom>
            <a:avLst/>
            <a:gdLst>
              <a:gd name="connsiteX0" fmla="*/ 0 w 2960914"/>
              <a:gd name="connsiteY0" fmla="*/ 0 h 4463142"/>
              <a:gd name="connsiteX1" fmla="*/ 2960914 w 2960914"/>
              <a:gd name="connsiteY1" fmla="*/ 0 h 4463142"/>
              <a:gd name="connsiteX2" fmla="*/ 2960914 w 2960914"/>
              <a:gd name="connsiteY2" fmla="*/ 4463142 h 4463142"/>
              <a:gd name="connsiteX3" fmla="*/ 0 w 2960914"/>
              <a:gd name="connsiteY3" fmla="*/ 4463142 h 446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914" h="4463142">
                <a:moveTo>
                  <a:pt x="0" y="0"/>
                </a:moveTo>
                <a:lnTo>
                  <a:pt x="2960914" y="0"/>
                </a:lnTo>
                <a:lnTo>
                  <a:pt x="2960914" y="4463142"/>
                </a:lnTo>
                <a:lnTo>
                  <a:pt x="0" y="44631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E78BE-83B0-9244-AE32-02AF1AD8AA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3641E6B-A3CF-44DA-9A17-836994ADF81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FAE7-8DE3-DC46-B36B-DC70E57CAFA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54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DB99-DD66-E047-92F2-EA862698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E4F9-49D2-BB40-8D87-101E1F25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9C06-FAE4-B245-9C43-AE254673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34E-1381-479B-9712-DEE8026CC2A4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F4A-FE55-0D4A-8E02-E007DF13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1AC9-3419-0142-B28C-52935F9F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0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AE66-B577-C247-88AB-54AB787E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C3CD-79F3-414A-B012-CE9A957F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F7D6-C947-AB4E-8BA0-8AAB123C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A65C-FD2E-48CE-AC16-BA21421FB8B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0AAC-753D-BD40-AE87-681D6B3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0C89-018A-374E-AFB8-92F0BB2E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D7BE9-6059-944F-9340-6C11DF75BA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754743"/>
            <a:ext cx="1329947" cy="3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252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4CFB-4ACC-5D4E-9D74-072D7632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6523-0F1F-0749-8905-FBBE70CDA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1A5F0-0976-824B-9043-EF4B3E182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774E-CDAE-224B-9B3C-FE9C8D96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FBFD-DAF3-4CFE-92A3-BE3CC1D14FD3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2423-DE8E-9A4E-85D0-EA7C72D9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176BE-FD33-CF40-8AC0-E077EEA0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626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F9AC-EE8B-7A4D-8A94-9E0C356E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7FAC3-2E26-D54A-A7D7-B1CFF252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C760-D54F-9143-9DE0-6B5F6FEE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0E17-B691-A04C-9526-8AA8B49D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8ADA4-6818-AC47-A1EE-6761EB9B6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069FD-A220-6B4E-9C1D-C9319FF6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64D1-381F-499D-B9DC-21A970B08D79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87F3A-9EC2-6848-9225-01097E35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D3F97-5C43-0341-8893-F7E97405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6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A85A-0D02-9849-B5DA-A1F65604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CE4A1-47D5-1147-9A5B-63FF9DF0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9829-958D-452D-9DC0-BDED65314610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0350F-B535-E647-874A-9B5DFFBB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6DBB5-12D8-A14E-A2AC-ACFE537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51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7DFE9-5F9E-194B-B51A-02C5FA6B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3D42-3BFD-4AEE-A989-7EEF7F4FB6B2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D23B7-02B0-7342-99B2-CC017588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80AAB-3042-7C45-81A5-2FC9E203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97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964D-C9F4-FD40-8C99-8AE0D47C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269-D3DD-5148-94DB-5C7C44AC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578C6-113D-C043-987D-3BD907A9F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2644-FF4F-344B-AA5B-95648137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B70-91FB-403C-9042-8A9A204510AE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F47D6-AB12-7549-9C65-469A9B91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33454-2DEB-4F4C-865F-03CEBB3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31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3AF0-273E-5B40-8E2C-70AF0859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B9717-6BFD-6142-96E3-122E0650F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58822-BC36-5743-B8AF-E0208909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18100-C605-A54B-81C9-62DC1681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9979-BF68-47AC-8BE4-7C2FDACF234A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C40C-7ECB-6F4A-B05F-4EC14FFE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00D0-3D48-9149-9FFE-35B378A1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74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4945-89F1-A04A-9349-C972A32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6AD8E-A709-1A4B-9454-0D83A97EE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060E-73F5-D146-910E-92D5B15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76EC-98F8-46DD-86C1-B4FDF0100A6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B3D3-7C2E-014F-8064-C98D225D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49AF-AA28-1E46-BFF4-96D344D0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354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99D1B-5E22-A249-97DB-DDC7DF3C3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761C7-60AF-E749-81B8-13D78FCC2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0D55-69C7-3F4A-B232-390BEF7C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E8A5-F837-4F46-8F17-C46B4F27410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27B3-8640-BC4E-8F48-0B9CCCAE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E0AE-247D-5542-9CAD-D4A34FA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5AF8-9769-CB40-B687-14C7192F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4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313329-7624-4973-B5FA-E9FE68FA6C6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7900" y="754744"/>
            <a:ext cx="6649358" cy="3605002"/>
          </a:xfrm>
          <a:custGeom>
            <a:avLst/>
            <a:gdLst>
              <a:gd name="connsiteX0" fmla="*/ 0 w 6649358"/>
              <a:gd name="connsiteY0" fmla="*/ 0 h 3605002"/>
              <a:gd name="connsiteX1" fmla="*/ 6649358 w 6649358"/>
              <a:gd name="connsiteY1" fmla="*/ 0 h 3605002"/>
              <a:gd name="connsiteX2" fmla="*/ 6649358 w 6649358"/>
              <a:gd name="connsiteY2" fmla="*/ 3605002 h 3605002"/>
              <a:gd name="connsiteX3" fmla="*/ 0 w 6649358"/>
              <a:gd name="connsiteY3" fmla="*/ 3605002 h 360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9358" h="3605002">
                <a:moveTo>
                  <a:pt x="0" y="0"/>
                </a:moveTo>
                <a:lnTo>
                  <a:pt x="6649358" y="0"/>
                </a:lnTo>
                <a:lnTo>
                  <a:pt x="6649358" y="3605002"/>
                </a:lnTo>
                <a:lnTo>
                  <a:pt x="0" y="36050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 b="0" i="0">
                <a:latin typeface="Manrope" pitchFamily="2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D1EF6-D09E-3D47-9741-292F4600A2F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1751834-12C0-4C40-852B-369A03E8EE7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8259E-3FEB-CC48-8277-E3EB80AA375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057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F3-A277-8845-8F92-89647D8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10E5-B741-0B47-8C18-BF2B4FCD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8388"/>
            <a:ext cx="5138178" cy="25389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8132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3E3C-5B03-574F-8AA1-4F01256F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3" y="330265"/>
            <a:ext cx="265783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1518-D164-FF4F-9E4F-9548AC6B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37842"/>
            <a:ext cx="7247198" cy="57155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373629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D339-3408-1D42-9801-06B59D5E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CC839-EC2D-0140-8064-23614004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336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0B68-1CD8-F843-90B8-3F422535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3030C-E0D4-4E86-B4E2-CE1F7AC9C582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E3D8D-9830-254B-ABAF-28FF0DA5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1F657-93E3-B042-ACB5-D514AEA9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85F763-21B8-0442-9457-2D03887F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735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0BC-88FD-0243-91ED-9E07A35D5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432DD-8D18-E743-AC5B-87B338C2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18BD-9DAC-4DC6-9324-DF6AC3CBE172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BED2E-70D4-E048-BBBF-A05293CF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E25DA-873C-BF41-A3A8-D2BD25E8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99E-DF60-D341-9998-9BBBCFC48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1B4985-CA99-5541-B521-7FC2DE002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5772" y="365125"/>
            <a:ext cx="7308028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4D28C4-A27B-E946-BB0D-364236AB0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8600" y="5540375"/>
            <a:ext cx="7315200" cy="6556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3E97F8"/>
                </a:solidFill>
              </a:defRPr>
            </a:lvl1pPr>
            <a:lvl2pPr marL="457200" indent="0">
              <a:buNone/>
              <a:defRPr sz="1800">
                <a:solidFill>
                  <a:srgbClr val="1AE399"/>
                </a:solidFill>
              </a:defRPr>
            </a:lvl2pPr>
            <a:lvl3pPr marL="914400" indent="0">
              <a:buNone/>
              <a:defRPr sz="1600">
                <a:solidFill>
                  <a:srgbClr val="1AE399"/>
                </a:solidFill>
              </a:defRPr>
            </a:lvl3pPr>
            <a:lvl4pPr marL="1371600" indent="0">
              <a:buNone/>
              <a:defRPr sz="1400">
                <a:solidFill>
                  <a:srgbClr val="1AE399"/>
                </a:solidFill>
              </a:defRPr>
            </a:lvl4pPr>
            <a:lvl5pPr marL="1828800" indent="0">
              <a:buNone/>
              <a:defRPr sz="1400">
                <a:solidFill>
                  <a:srgbClr val="1AE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0969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662A-B987-4340-A42F-C1B4ED73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872"/>
            <a:ext cx="4738254" cy="473825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FCDAC-23AB-E442-9C83-38756841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2F36-8E80-47D8-A93E-A89C90B3D7A5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1E806-CDEA-264F-8976-25EAEC6E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80D5C-2492-0F4B-9907-4CE20DB4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99E-DF60-D341-9998-9BBBCFC48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F90FA3-4ED9-D140-B095-581356C9F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8189" y="1060450"/>
            <a:ext cx="5535612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7697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4DE-ABDE-EF4A-BF5B-DE49BAFE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26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040F-D180-3045-A1E8-51265D46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5E34-29CB-3848-8A6C-85EAD2FC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710-B69B-4D7F-AE42-99592107086D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81BE-A33B-B149-A0B3-09F6AEE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3CB8-856F-594B-BF97-1793E22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4E0-0E4E-584E-944A-C76CB0DE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32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E543-0A1D-9246-8DC3-3E9507BA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AE1E-5AA8-564B-9E2C-6D26C37A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91481"/>
            <a:ext cx="5181600" cy="534806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E6E4-8951-5D47-A68B-225C20EA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8A60-B703-40BD-BC5B-8472B7B81350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1CA1-F02B-0046-A456-1CBC4A94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D242-2794-BF41-88C3-CCDA459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4E0-0E4E-584E-944A-C76CB0DE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14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5E-604B-924F-8385-AA47AE08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F7B9-E636-1D4E-B037-32140056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6A4A-4D23-4501-8E42-16520C919A89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795F-D521-5946-A0E3-D5F96A5E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3FF4B-0EC2-2245-9BFF-9DE15484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4E0-0E4E-584E-944A-C76CB0DE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03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F458-5550-C143-8EAE-49F37B38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DFB7-25FF-1D4F-9AB6-9DFE05EF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F23-FCB0-4040-A328-BE45CA8C086D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5214-9A61-F64F-A782-89A3907C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496F-134B-514F-8216-2BB99BA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99E-DF60-D341-9998-9BBBCFC484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FFA7FD-E857-8C4A-BC25-5F6F365801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9988" y="365125"/>
            <a:ext cx="5103812" cy="581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theme" Target="../theme/theme11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9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50668-4CF5-C34C-841E-00055898E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5033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D4CED09B-46C1-4802-8DFA-A6A5A3CACF6B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96FE1-378D-E447-8092-3E510C12C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43A42CCD-003C-5B48-B267-F779394D7F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78" r:id="rId2"/>
    <p:sldLayoutId id="2147483734" r:id="rId3"/>
    <p:sldLayoutId id="2147483668" r:id="rId4"/>
    <p:sldLayoutId id="2147483729" r:id="rId5"/>
    <p:sldLayoutId id="2147483728" r:id="rId6"/>
    <p:sldLayoutId id="2147483727" r:id="rId7"/>
    <p:sldLayoutId id="2147483726" r:id="rId8"/>
    <p:sldLayoutId id="2147483724" r:id="rId9"/>
    <p:sldLayoutId id="2147483723" r:id="rId10"/>
    <p:sldLayoutId id="2147483722" r:id="rId11"/>
    <p:sldLayoutId id="2147483721" r:id="rId12"/>
    <p:sldLayoutId id="2147483720" r:id="rId13"/>
    <p:sldLayoutId id="2147483718" r:id="rId14"/>
    <p:sldLayoutId id="2147483719" r:id="rId15"/>
    <p:sldLayoutId id="2147483717" r:id="rId16"/>
    <p:sldLayoutId id="2147483715" r:id="rId17"/>
    <p:sldLayoutId id="2147483712" r:id="rId18"/>
    <p:sldLayoutId id="2147483711" r:id="rId19"/>
    <p:sldLayoutId id="2147483710" r:id="rId20"/>
    <p:sldLayoutId id="2147483708" r:id="rId21"/>
    <p:sldLayoutId id="2147483707" r:id="rId22"/>
    <p:sldLayoutId id="2147483706" r:id="rId23"/>
    <p:sldLayoutId id="2147483705" r:id="rId24"/>
    <p:sldLayoutId id="2147483703" r:id="rId25"/>
    <p:sldLayoutId id="2147483702" r:id="rId26"/>
    <p:sldLayoutId id="2147483730" r:id="rId27"/>
    <p:sldLayoutId id="2147483713" r:id="rId28"/>
    <p:sldLayoutId id="2147483697" r:id="rId29"/>
    <p:sldLayoutId id="2147483696" r:id="rId30"/>
    <p:sldLayoutId id="2147483695" r:id="rId31"/>
    <p:sldLayoutId id="2147483694" r:id="rId32"/>
    <p:sldLayoutId id="2147483690" r:id="rId33"/>
    <p:sldLayoutId id="2147483691" r:id="rId34"/>
    <p:sldLayoutId id="2147483732" r:id="rId35"/>
    <p:sldLayoutId id="2147483689" r:id="rId36"/>
    <p:sldLayoutId id="2147483688" r:id="rId37"/>
    <p:sldLayoutId id="2147483687" r:id="rId38"/>
    <p:sldLayoutId id="2147483731" r:id="rId39"/>
    <p:sldLayoutId id="2147483683" r:id="rId40"/>
    <p:sldLayoutId id="2147483714" r:id="rId41"/>
    <p:sldLayoutId id="2147483682" r:id="rId42"/>
    <p:sldLayoutId id="2147483680" r:id="rId43"/>
    <p:sldLayoutId id="2147483679" r:id="rId44"/>
    <p:sldLayoutId id="2147483678" r:id="rId45"/>
    <p:sldLayoutId id="2147483676" r:id="rId46"/>
    <p:sldLayoutId id="2147483675" r:id="rId47"/>
    <p:sldLayoutId id="2147483673" r:id="rId48"/>
    <p:sldLayoutId id="2147483672" r:id="rId49"/>
    <p:sldLayoutId id="2147483670" r:id="rId50"/>
    <p:sldLayoutId id="2147483669" r:id="rId51"/>
    <p:sldLayoutId id="2147483666" r:id="rId52"/>
    <p:sldLayoutId id="2147483665" r:id="rId53"/>
    <p:sldLayoutId id="2147483664" r:id="rId54"/>
    <p:sldLayoutId id="2147483663" r:id="rId55"/>
    <p:sldLayoutId id="2147483716" r:id="rId56"/>
    <p:sldLayoutId id="2147483662" r:id="rId57"/>
    <p:sldLayoutId id="2147483661" r:id="rId58"/>
    <p:sldLayoutId id="2147483658" r:id="rId59"/>
    <p:sldLayoutId id="2147483654" r:id="rId60"/>
    <p:sldLayoutId id="2147483653" r:id="rId61"/>
    <p:sldLayoutId id="2147483651" r:id="rId62"/>
    <p:sldLayoutId id="2147483833" r:id="rId63"/>
    <p:sldLayoutId id="2147483876" r:id="rId64"/>
    <p:sldLayoutId id="2147483877" r:id="rId65"/>
    <p:sldLayoutId id="2147483880" r:id="rId6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DD098-8119-6D46-AEE3-1BA5A451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101B-A77E-5F47-9A48-B0857ECF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410C11-44FD-BF43-8D07-95428488C697}"/>
              </a:ext>
            </a:extLst>
          </p:cNvPr>
          <p:cNvSpPr txBox="1">
            <a:spLocks/>
          </p:cNvSpPr>
          <p:nvPr userDrawn="1"/>
        </p:nvSpPr>
        <p:spPr>
          <a:xfrm>
            <a:off x="8670663" y="635493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EC9A9-0B14-C748-86CB-93602D63CE1F}" type="datetimeFigureOut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6/12/2025</a:t>
            </a:fld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t>          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2C0730-A231-9F46-9188-B60BFD54D4A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952038" y="227902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Perch Confidential 2021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1A9BC1A-8A62-0F4F-B443-5F75963E0B65}"/>
              </a:ext>
            </a:extLst>
          </p:cNvPr>
          <p:cNvSpPr txBox="1">
            <a:spLocks/>
          </p:cNvSpPr>
          <p:nvPr userDrawn="1"/>
        </p:nvSpPr>
        <p:spPr>
          <a:xfrm>
            <a:off x="11575228" y="6356350"/>
            <a:ext cx="6167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870EC5-8245-4048-9AE4-AA5DF3E0097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‹#›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D2627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D2627"/>
          </a:solidFill>
          <a:latin typeface="Manro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E6C6C"/>
          </a:solidFill>
          <a:latin typeface="Manro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E6C6C"/>
          </a:solidFill>
          <a:latin typeface="Manro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507DB-95DD-6443-917D-3E115F69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9952-03D2-FF44-AF65-59072360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829B2-1AC2-4642-B393-762F12DB575D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439964" y="6048829"/>
            <a:ext cx="1790700" cy="508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077BDD-5CF0-2E47-A346-8159FAB652A7}"/>
              </a:ext>
            </a:extLst>
          </p:cNvPr>
          <p:cNvSpPr txBox="1">
            <a:spLocks/>
          </p:cNvSpPr>
          <p:nvPr userDrawn="1"/>
        </p:nvSpPr>
        <p:spPr>
          <a:xfrm>
            <a:off x="8670663" y="635493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EC9A9-0B14-C748-86CB-93602D63CE1F}" type="datetimeFigureOut">
              <a:rPr lang="en-US" sz="1100" smtClean="0">
                <a:solidFill>
                  <a:schemeClr val="bg1"/>
                </a:solidFill>
                <a:latin typeface="Manrope" pitchFamily="2" charset="0"/>
              </a:rPr>
              <a:pPr/>
              <a:t>6/12/2025</a:t>
            </a:fld>
            <a:r>
              <a:rPr lang="en-US" sz="1100">
                <a:solidFill>
                  <a:schemeClr val="bg1"/>
                </a:solidFill>
                <a:latin typeface="Manrope" pitchFamily="2" charset="0"/>
              </a:rPr>
              <a:t>           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A7D50C-E1C9-884D-9AB5-80AFEB662DD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952038" y="227902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Perch Confidential 2021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B502E09-2122-1A43-AAEC-5BC89F14CDC6}"/>
              </a:ext>
            </a:extLst>
          </p:cNvPr>
          <p:cNvSpPr txBox="1">
            <a:spLocks/>
          </p:cNvSpPr>
          <p:nvPr userDrawn="1"/>
        </p:nvSpPr>
        <p:spPr>
          <a:xfrm>
            <a:off x="11575228" y="6356350"/>
            <a:ext cx="6167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870EC5-8245-4048-9AE4-AA5DF3E00970}" type="slidenum">
              <a:rPr lang="en-US" sz="1100" smtClean="0">
                <a:solidFill>
                  <a:schemeClr val="bg1"/>
                </a:solidFill>
                <a:latin typeface="Manrope" pitchFamily="2" charset="0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83" r:id="rId22"/>
    <p:sldLayoutId id="21474838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990C69-4018-FB45-B3B0-473F8C310F2F}"/>
              </a:ext>
            </a:extLst>
          </p:cNvPr>
          <p:cNvSpPr/>
          <p:nvPr userDrawn="1"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E6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nrope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7F936-F529-0445-9213-26FE16F0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A307B-B42C-7F47-8C1E-07DEDDD88F7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200759"/>
            <a:ext cx="0" cy="4444653"/>
          </a:xfrm>
          <a:prstGeom prst="line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593F8434-D362-2A40-A2A3-A5C20EE5E81D}"/>
              </a:ext>
            </a:extLst>
          </p:cNvPr>
          <p:cNvSpPr txBox="1">
            <a:spLocks/>
          </p:cNvSpPr>
          <p:nvPr userDrawn="1"/>
        </p:nvSpPr>
        <p:spPr>
          <a:xfrm>
            <a:off x="8670663" y="635493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EC9A9-0B14-C748-86CB-93602D63CE1F}" type="datetimeFigureOut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6/12/2025</a:t>
            </a:fld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t>           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46F834F0-300F-8C45-9052-1D614ADA2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2038" y="2279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defRPr>
            </a:lvl1pPr>
          </a:lstStyle>
          <a:p>
            <a:pPr algn="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618BAA1-3AA7-524E-B55C-D19E1FF57BAC}"/>
              </a:ext>
            </a:extLst>
          </p:cNvPr>
          <p:cNvSpPr txBox="1">
            <a:spLocks/>
          </p:cNvSpPr>
          <p:nvPr userDrawn="1"/>
        </p:nvSpPr>
        <p:spPr>
          <a:xfrm>
            <a:off x="11575228" y="6356350"/>
            <a:ext cx="6167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870EC5-8245-4048-9AE4-AA5DF3E0097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‹#›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anrope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Manrope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anrope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f a company&#10;&#10;AI-generated content may be incorrect.">
            <a:extLst>
              <a:ext uri="{FF2B5EF4-FFF2-40B4-BE49-F238E27FC236}">
                <a16:creationId xmlns:a16="http://schemas.microsoft.com/office/drawing/2014/main" id="{64181C2A-AC03-718C-38E2-630A404A63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315"/>
            <a:ext cx="1127760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603B5FA-1A7F-5E42-8115-E34DB1DEAC07}"/>
              </a:ext>
            </a:extLst>
          </p:cNvPr>
          <p:cNvSpPr/>
          <p:nvPr userDrawn="1"/>
        </p:nvSpPr>
        <p:spPr>
          <a:xfrm>
            <a:off x="3909391" y="2690192"/>
            <a:ext cx="8282609" cy="4167808"/>
          </a:xfrm>
          <a:prstGeom prst="rect">
            <a:avLst/>
          </a:prstGeom>
          <a:solidFill>
            <a:srgbClr val="F2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Manrope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8B92-2FCB-3849-AD20-83795B86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8AB7-8C0E-8840-B6C1-D88A30D0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00FA-51C2-314F-ABCD-EF27EC4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51412" y="6347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63799AEA-641B-48CD-9942-CFFC9B244556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B8C9-70AE-354D-A221-28A78340F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854649" y="19737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E925-EAC5-B643-8012-9AB74E03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54255AF8-9769-CB40-B687-14C7192F5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990C69-4018-FB45-B3B0-473F8C310F2F}"/>
              </a:ext>
            </a:extLst>
          </p:cNvPr>
          <p:cNvSpPr/>
          <p:nvPr userDrawn="1"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E6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nrope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7F936-F529-0445-9213-26FE16F0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A307B-B42C-7F47-8C1E-07DEDDD88F7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200759"/>
            <a:ext cx="0" cy="4444653"/>
          </a:xfrm>
          <a:prstGeom prst="line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593F8434-D362-2A40-A2A3-A5C20EE5E81D}"/>
              </a:ext>
            </a:extLst>
          </p:cNvPr>
          <p:cNvSpPr txBox="1">
            <a:spLocks/>
          </p:cNvSpPr>
          <p:nvPr userDrawn="1"/>
        </p:nvSpPr>
        <p:spPr>
          <a:xfrm>
            <a:off x="8670663" y="635493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EC9A9-0B14-C748-86CB-93602D63CE1F}" type="datetimeFigureOut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6/12/2025</a:t>
            </a:fld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t>           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46F834F0-300F-8C45-9052-1D614ADA2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2038" y="2279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defRPr>
            </a:lvl1pPr>
          </a:lstStyle>
          <a:p>
            <a:pPr algn="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618BAA1-3AA7-524E-B55C-D19E1FF57BAC}"/>
              </a:ext>
            </a:extLst>
          </p:cNvPr>
          <p:cNvSpPr txBox="1">
            <a:spLocks/>
          </p:cNvSpPr>
          <p:nvPr userDrawn="1"/>
        </p:nvSpPr>
        <p:spPr>
          <a:xfrm>
            <a:off x="11575228" y="6356350"/>
            <a:ext cx="6167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870EC5-8245-4048-9AE4-AA5DF3E00970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pPr/>
              <a:t>‹#›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anrope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Manrope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anrope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898CB-180C-7342-9A2D-AF960192AADF}"/>
              </a:ext>
            </a:extLst>
          </p:cNvPr>
          <p:cNvSpPr/>
          <p:nvPr userDrawn="1"/>
        </p:nvSpPr>
        <p:spPr>
          <a:xfrm>
            <a:off x="0" y="1"/>
            <a:ext cx="3581400" cy="6858000"/>
          </a:xfrm>
          <a:prstGeom prst="rect">
            <a:avLst/>
          </a:prstGeom>
          <a:solidFill>
            <a:srgbClr val="E6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8119-BB9D-A549-8D8F-7E738FB0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70" y="330265"/>
            <a:ext cx="26578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8B5D-9104-6E41-B132-C0297721E9D1}"/>
              </a:ext>
            </a:extLst>
          </p:cNvPr>
          <p:cNvSpPr txBox="1">
            <a:spLocks/>
          </p:cNvSpPr>
          <p:nvPr userDrawn="1"/>
        </p:nvSpPr>
        <p:spPr>
          <a:xfrm>
            <a:off x="8670663" y="635493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EC9A9-0B14-C748-86CB-93602D63CE1F}" type="datetimeFigureOut">
              <a:rPr lang="en-US" sz="1100" smtClean="0">
                <a:solidFill>
                  <a:schemeClr val="bg2">
                    <a:lumMod val="75000"/>
                  </a:schemeClr>
                </a:solidFill>
                <a:latin typeface="Manrope" pitchFamily="2" charset="0"/>
              </a:rPr>
              <a:pPr/>
              <a:t>6/12/2025</a:t>
            </a:fld>
            <a:r>
              <a:rPr lang="en-US" sz="1100">
                <a:solidFill>
                  <a:schemeClr val="bg2">
                    <a:lumMod val="75000"/>
                  </a:schemeClr>
                </a:solidFill>
                <a:latin typeface="Manrope" pitchFamily="2" charset="0"/>
              </a:rPr>
              <a:t>        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EFFF-C496-974F-9B7E-A06ADE3C2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2038" y="187549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75000"/>
                  </a:schemeClr>
                </a:solidFill>
                <a:latin typeface="Manrope" pitchFamily="2" charset="0"/>
              </a:defRPr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B5EB-C2B7-F643-B957-26FC1638128F}"/>
              </a:ext>
            </a:extLst>
          </p:cNvPr>
          <p:cNvSpPr txBox="1">
            <a:spLocks/>
          </p:cNvSpPr>
          <p:nvPr userDrawn="1"/>
        </p:nvSpPr>
        <p:spPr>
          <a:xfrm>
            <a:off x="11575228" y="6356350"/>
            <a:ext cx="6167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870EC5-8245-4048-9AE4-AA5DF3E00970}" type="slidenum">
              <a:rPr lang="en-US" sz="1100" smtClean="0">
                <a:solidFill>
                  <a:schemeClr val="bg2">
                    <a:lumMod val="75000"/>
                  </a:schemeClr>
                </a:solidFill>
                <a:latin typeface="Manrope" pitchFamily="2" charset="0"/>
              </a:rPr>
              <a:pPr/>
              <a:t>‹#›</a:t>
            </a:fld>
            <a:endParaRPr lang="en-US" sz="1100">
              <a:solidFill>
                <a:schemeClr val="bg2">
                  <a:lumMod val="75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4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DD098-8119-6D46-AEE3-1BA5A451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1522" cy="21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F43D-D9A1-A849-9F0A-F816ED49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BD6F7B7-C7A8-4840-880B-96146509D6E1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48CE-20BC-164E-8D6B-9DEE4176D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BFB1-9FBE-6D4B-A107-C492B9B8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7E47399E-DF60-D341-9998-9BBBCFC48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EAED-79BD-4D43-8BAA-62B7D66D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7175" y="365125"/>
            <a:ext cx="7116625" cy="51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26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D2627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D2627"/>
          </a:solidFill>
          <a:latin typeface="Manro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E6C6C"/>
          </a:solidFill>
          <a:latin typeface="Manro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E6C6C"/>
          </a:solidFill>
          <a:latin typeface="Manro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A18A184C-73CF-2545-BEA8-30479A62B3AC}"/>
              </a:ext>
            </a:extLst>
          </p:cNvPr>
          <p:cNvSpPr/>
          <p:nvPr userDrawn="1"/>
        </p:nvSpPr>
        <p:spPr>
          <a:xfrm>
            <a:off x="451757" y="710099"/>
            <a:ext cx="5322600" cy="54378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F9FF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A70B6-9A5C-5144-8DF7-31379C7C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1360715"/>
            <a:ext cx="4669972" cy="3618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1533-C358-0043-858C-B2F0C101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710099"/>
            <a:ext cx="5562601" cy="543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480C-CDAB-4C46-BD4E-D26206BC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1757" y="63554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63F56720-1F6E-47E1-9572-58B7572812F1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622E-1B32-7240-B0C4-5A3A471E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B405-A46E-A142-BFB3-D4A012ECC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3554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7C0DE4E0-0E4E-584E-944A-C76CB0DEC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D2627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D2627"/>
          </a:solidFill>
          <a:latin typeface="Manro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E6C6C"/>
          </a:solidFill>
          <a:latin typeface="Manro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E6C6C"/>
          </a:solidFill>
          <a:latin typeface="Manro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A18A184C-73CF-2545-BEA8-30479A62B3AC}"/>
              </a:ext>
            </a:extLst>
          </p:cNvPr>
          <p:cNvSpPr/>
          <p:nvPr userDrawn="1"/>
        </p:nvSpPr>
        <p:spPr>
          <a:xfrm>
            <a:off x="451757" y="710099"/>
            <a:ext cx="5322600" cy="543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A70B6-9A5C-5144-8DF7-31379C7C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1360715"/>
            <a:ext cx="4669972" cy="3618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1533-C358-0043-858C-B2F0C101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710099"/>
            <a:ext cx="5562601" cy="543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480C-CDAB-4C46-BD4E-D26206BC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1757" y="63554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5D97B28C-5653-4703-AC53-551F16C8F21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622E-1B32-7240-B0C4-5A3A471E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B405-A46E-A142-BFB3-D4A012ECC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3554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nrope" pitchFamily="2" charset="0"/>
              </a:defRPr>
            </a:lvl1pPr>
          </a:lstStyle>
          <a:p>
            <a:fld id="{7C0DE4E0-0E4E-584E-944A-C76CB0DEC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D2627"/>
          </a:solidFill>
          <a:latin typeface="Judso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D2627"/>
          </a:solidFill>
          <a:latin typeface="Manro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E6C6C"/>
          </a:solidFill>
          <a:latin typeface="Manro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E6C6C"/>
          </a:solidFill>
          <a:latin typeface="Manro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E6C6C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3.svg"/><Relationship Id="rId12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7.svg"/><Relationship Id="rId5" Type="http://schemas.openxmlformats.org/officeDocument/2006/relationships/image" Target="../media/image9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9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195A-BA5D-B541-8940-13237719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763-21B8-0442-9457-2D03887FBE3F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81EA6-E90D-B341-96B9-870B02E18348}"/>
              </a:ext>
            </a:extLst>
          </p:cNvPr>
          <p:cNvSpPr txBox="1"/>
          <p:nvPr/>
        </p:nvSpPr>
        <p:spPr>
          <a:xfrm>
            <a:off x="567902" y="521053"/>
            <a:ext cx="5187354" cy="11541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Judson"/>
                <a:cs typeface="Poppins SemiBold"/>
              </a:rPr>
              <a:t>Enrollment Requirements</a:t>
            </a:r>
          </a:p>
          <a:p>
            <a:r>
              <a:rPr lang="en-US" sz="3700" b="1">
                <a:solidFill>
                  <a:srgbClr val="009AFF"/>
                </a:solidFill>
                <a:latin typeface="Judson"/>
                <a:cs typeface="Poppins SemiBold"/>
              </a:rPr>
              <a:t>NYSEG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85C96-7F87-4A28-A189-0D51868D4E5D}"/>
              </a:ext>
            </a:extLst>
          </p:cNvPr>
          <p:cNvSpPr txBox="1"/>
          <p:nvPr/>
        </p:nvSpPr>
        <p:spPr>
          <a:xfrm>
            <a:off x="310714" y="2075461"/>
            <a:ext cx="4550565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i="0" u="none" strike="noStrike">
                <a:solidFill>
                  <a:srgbClr val="000000"/>
                </a:solidFill>
                <a:effectLst/>
                <a:latin typeface="Manrope "/>
              </a:rPr>
              <a:t>Customer Name</a:t>
            </a:r>
            <a:endParaRPr lang="en-US" sz="1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400">
                <a:solidFill>
                  <a:srgbClr val="000000"/>
                </a:solidFill>
                <a:latin typeface="Manrope "/>
              </a:rPr>
              <a:t>Service Address</a:t>
            </a:r>
          </a:p>
          <a:p>
            <a:pPr marL="457200" indent="-457200" fontAlgn="base">
              <a:buAutoNum type="arabicPeriod"/>
            </a:pPr>
            <a:r>
              <a:rPr lang="en-US" sz="1400" b="1">
                <a:solidFill>
                  <a:srgbClr val="000000"/>
                </a:solidFill>
                <a:latin typeface="Manrope "/>
              </a:rPr>
              <a:t>Both </a:t>
            </a:r>
            <a:r>
              <a:rPr lang="en-US" sz="1400">
                <a:solidFill>
                  <a:srgbClr val="000000"/>
                </a:solidFill>
                <a:latin typeface="Manrope "/>
              </a:rPr>
              <a:t>Pod</a:t>
            </a:r>
            <a:r>
              <a:rPr lang="en-US" sz="1400" i="0" u="none" strike="noStrike">
                <a:solidFill>
                  <a:srgbClr val="000000"/>
                </a:solidFill>
                <a:effectLst/>
                <a:latin typeface="Manrope "/>
              </a:rPr>
              <a:t> ID Number (PG3): Begins with N01</a:t>
            </a:r>
            <a:r>
              <a:rPr lang="en-US" sz="1400">
                <a:solidFill>
                  <a:srgbClr val="000000"/>
                </a:solidFill>
                <a:latin typeface="Manrope "/>
              </a:rPr>
              <a:t> &amp; 12- digit </a:t>
            </a:r>
            <a:r>
              <a:rPr lang="en-US" sz="1400" b="1">
                <a:solidFill>
                  <a:srgbClr val="000000"/>
                </a:solidFill>
                <a:latin typeface="Manrope "/>
              </a:rPr>
              <a:t>and </a:t>
            </a:r>
            <a:r>
              <a:rPr lang="en-US" sz="1400">
                <a:solidFill>
                  <a:srgbClr val="000000"/>
                </a:solidFill>
                <a:latin typeface="Manrope "/>
              </a:rPr>
              <a:t>account number (</a:t>
            </a:r>
            <a:r>
              <a:rPr lang="en-US" sz="1400" err="1">
                <a:solidFill>
                  <a:srgbClr val="000000"/>
                </a:solidFill>
                <a:latin typeface="Manrope "/>
              </a:rPr>
              <a:t>xxxx-xxxx-xxxx</a:t>
            </a:r>
            <a:r>
              <a:rPr lang="en-US" sz="1400">
                <a:solidFill>
                  <a:srgbClr val="000000"/>
                </a:solidFill>
                <a:latin typeface="Manrope "/>
              </a:rPr>
              <a:t>)</a:t>
            </a:r>
            <a:endParaRPr lang="en-US" sz="1400" i="0" u="none" strike="noStrike">
              <a:solidFill>
                <a:srgbClr val="000000"/>
              </a:solidFill>
              <a:effectLst/>
              <a:latin typeface="Manrope 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i="0" u="none" strike="noStrike">
                <a:solidFill>
                  <a:srgbClr val="000000"/>
                </a:solidFill>
                <a:effectLst/>
                <a:latin typeface="Manrope "/>
              </a:rPr>
              <a:t>Rate Class</a:t>
            </a:r>
          </a:p>
          <a:p>
            <a:pPr marL="914400" lvl="1" indent="-457200" rtl="0" fontAlgn="base"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Manrope "/>
              </a:rPr>
              <a:t>Residential vs. Commercial</a:t>
            </a:r>
          </a:p>
          <a:p>
            <a:pPr fontAlgn="base"/>
            <a:endParaRPr lang="en-US" sz="2000" b="0" i="0" u="none" strike="noStrike">
              <a:solidFill>
                <a:srgbClr val="000000"/>
              </a:solidFill>
              <a:effectLst/>
              <a:latin typeface="Manrope "/>
            </a:endParaRPr>
          </a:p>
        </p:txBody>
      </p:sp>
      <p:pic>
        <p:nvPicPr>
          <p:cNvPr id="6150" name="Picture 6" descr="Table&#10;&#10;Description automatically generated">
            <a:extLst>
              <a:ext uri="{FF2B5EF4-FFF2-40B4-BE49-F238E27FC236}">
                <a16:creationId xmlns:a16="http://schemas.microsoft.com/office/drawing/2014/main" id="{E3586435-1AC9-4CE9-9AC4-B8FCAC90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6010"/>
            <a:ext cx="4906376" cy="474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15" descr="Badge 1 with solid fill">
            <a:extLst>
              <a:ext uri="{FF2B5EF4-FFF2-40B4-BE49-F238E27FC236}">
                <a16:creationId xmlns:a16="http://schemas.microsoft.com/office/drawing/2014/main" id="{91A54772-4710-4D29-99E8-A87E3DC07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4329" y="302477"/>
            <a:ext cx="440474" cy="431181"/>
          </a:xfrm>
          <a:prstGeom prst="rect">
            <a:avLst/>
          </a:prstGeom>
        </p:spPr>
      </p:pic>
      <p:pic>
        <p:nvPicPr>
          <p:cNvPr id="13" name="Graphic 7" descr="Arrow Right with solid fill">
            <a:extLst>
              <a:ext uri="{FF2B5EF4-FFF2-40B4-BE49-F238E27FC236}">
                <a16:creationId xmlns:a16="http://schemas.microsoft.com/office/drawing/2014/main" id="{55594CBD-2267-472F-A3F1-CC332969B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520000">
            <a:off x="10774794" y="1249185"/>
            <a:ext cx="867938" cy="607743"/>
          </a:xfrm>
          <a:prstGeom prst="rect">
            <a:avLst/>
          </a:prstGeom>
        </p:spPr>
      </p:pic>
      <p:pic>
        <p:nvPicPr>
          <p:cNvPr id="18" name="Graphic 7" descr="Arrow Right with solid fill">
            <a:extLst>
              <a:ext uri="{FF2B5EF4-FFF2-40B4-BE49-F238E27FC236}">
                <a16:creationId xmlns:a16="http://schemas.microsoft.com/office/drawing/2014/main" id="{AB46C467-82F6-4378-8E96-5C4561CE9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480000">
            <a:off x="9534281" y="1773944"/>
            <a:ext cx="2159620" cy="598450"/>
          </a:xfrm>
          <a:prstGeom prst="rect">
            <a:avLst/>
          </a:prstGeom>
        </p:spPr>
      </p:pic>
      <p:pic>
        <p:nvPicPr>
          <p:cNvPr id="19" name="Graphic 7" descr="Arrow Right with solid fill">
            <a:extLst>
              <a:ext uri="{FF2B5EF4-FFF2-40B4-BE49-F238E27FC236}">
                <a16:creationId xmlns:a16="http://schemas.microsoft.com/office/drawing/2014/main" id="{30F6509B-B78D-4302-934E-4BE9941D9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314807" y="640514"/>
            <a:ext cx="589157" cy="617035"/>
          </a:xfrm>
          <a:prstGeom prst="rect">
            <a:avLst/>
          </a:prstGeom>
        </p:spPr>
      </p:pic>
      <p:pic>
        <p:nvPicPr>
          <p:cNvPr id="6" name="Graphic 10" descr="Badge 3 with solid fill">
            <a:extLst>
              <a:ext uri="{FF2B5EF4-FFF2-40B4-BE49-F238E27FC236}">
                <a16:creationId xmlns:a16="http://schemas.microsoft.com/office/drawing/2014/main" id="{7F791D43-7629-4C80-B309-52F125EE2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0210" y="1451284"/>
            <a:ext cx="421889" cy="421889"/>
          </a:xfrm>
          <a:prstGeom prst="rect">
            <a:avLst/>
          </a:prstGeom>
        </p:spPr>
      </p:pic>
      <p:pic>
        <p:nvPicPr>
          <p:cNvPr id="20" name="Graphic 7" descr="Arrow Right with solid fill">
            <a:extLst>
              <a:ext uri="{FF2B5EF4-FFF2-40B4-BE49-F238E27FC236}">
                <a16:creationId xmlns:a16="http://schemas.microsoft.com/office/drawing/2014/main" id="{8B3CE7A8-DD4D-4949-8D01-67E1383AC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719" y="1685941"/>
            <a:ext cx="867938" cy="607743"/>
          </a:xfrm>
          <a:prstGeom prst="rect">
            <a:avLst/>
          </a:prstGeom>
        </p:spPr>
      </p:pic>
      <p:pic>
        <p:nvPicPr>
          <p:cNvPr id="5" name="Graphic 8" descr="Badge with solid fill">
            <a:extLst>
              <a:ext uri="{FF2B5EF4-FFF2-40B4-BE49-F238E27FC236}">
                <a16:creationId xmlns:a16="http://schemas.microsoft.com/office/drawing/2014/main" id="{564C0016-2E12-4F57-9C26-B3BC6590BF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8507" y="1782338"/>
            <a:ext cx="412596" cy="421889"/>
          </a:xfrm>
          <a:prstGeom prst="rect">
            <a:avLst/>
          </a:prstGeom>
        </p:spPr>
      </p:pic>
      <p:pic>
        <p:nvPicPr>
          <p:cNvPr id="21" name="Graphic 7" descr="Arrow Right with solid fill">
            <a:extLst>
              <a:ext uri="{FF2B5EF4-FFF2-40B4-BE49-F238E27FC236}">
                <a16:creationId xmlns:a16="http://schemas.microsoft.com/office/drawing/2014/main" id="{4868EBA4-39E6-4D88-8A09-7E1B37095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1085" y="1992599"/>
            <a:ext cx="867938" cy="607743"/>
          </a:xfrm>
          <a:prstGeom prst="rect">
            <a:avLst/>
          </a:prstGeom>
        </p:spPr>
      </p:pic>
      <p:pic>
        <p:nvPicPr>
          <p:cNvPr id="11" name="Graphic 16" descr="Badge 4 with solid fill">
            <a:extLst>
              <a:ext uri="{FF2B5EF4-FFF2-40B4-BE49-F238E27FC236}">
                <a16:creationId xmlns:a16="http://schemas.microsoft.com/office/drawing/2014/main" id="{12D4D8DF-3761-4D14-A3B5-F32FB24047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7741" y="2108742"/>
            <a:ext cx="412596" cy="394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67600-B6E4-123B-5877-2A2B545C38C1}"/>
              </a:ext>
            </a:extLst>
          </p:cNvPr>
          <p:cNvSpPr txBox="1"/>
          <p:nvPr/>
        </p:nvSpPr>
        <p:spPr>
          <a:xfrm>
            <a:off x="313840" y="3774954"/>
            <a:ext cx="4399776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Manrope "/>
              </a:rPr>
              <a:t>Utility Bill Acceptance Criteria:</a:t>
            </a:r>
          </a:p>
          <a:p>
            <a:endParaRPr lang="en-US" sz="1400" dirty="0">
              <a:solidFill>
                <a:srgbClr val="000000"/>
              </a:solidFill>
              <a:latin typeface="Manrope "/>
            </a:endParaRPr>
          </a:p>
          <a:p>
            <a:pPr marL="285750" indent="-285750">
              <a:buBlip>
                <a:blip r:embed="rId13"/>
              </a:buBlip>
            </a:pPr>
            <a:r>
              <a:rPr lang="en-US" sz="1400" dirty="0">
                <a:solidFill>
                  <a:srgbClr val="000000"/>
                </a:solidFill>
                <a:latin typeface="Manrope "/>
              </a:rPr>
              <a:t>Every customer MUST provide an image of their utility bill at the time of sign-up</a:t>
            </a:r>
          </a:p>
          <a:p>
            <a:pPr marL="285750" indent="-285750">
              <a:buBlip>
                <a:blip r:embed="rId13"/>
              </a:buBlip>
            </a:pPr>
            <a:r>
              <a:rPr lang="en-US" sz="1400" dirty="0">
                <a:solidFill>
                  <a:srgbClr val="000000"/>
                </a:solidFill>
                <a:latin typeface="Manrope "/>
              </a:rPr>
              <a:t>Recent bill copy (within 90 days)</a:t>
            </a:r>
            <a:endParaRPr lang="en-US" dirty="0"/>
          </a:p>
          <a:p>
            <a:pPr marL="285750" indent="-285750">
              <a:buBlip>
                <a:blip r:embed="rId13"/>
              </a:buBlip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Manrope "/>
              </a:rPr>
              <a:t>Past due amount</a:t>
            </a:r>
            <a:r>
              <a:rPr lang="en-US" sz="1400" dirty="0">
                <a:solidFill>
                  <a:srgbClr val="000000"/>
                </a:solidFill>
                <a:latin typeface="Manrope "/>
              </a:rPr>
              <a:t> may not be greater than or equal to the current charges or final disconnect notice. (exception UCB)</a:t>
            </a:r>
          </a:p>
          <a:p>
            <a:pPr marL="285750" indent="-285750">
              <a:buBlip>
                <a:blip r:embed="rId13"/>
              </a:buBlip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Manrope "/>
              </a:rPr>
              <a:t>Must be legible and easy to read</a:t>
            </a:r>
          </a:p>
        </p:txBody>
      </p:sp>
    </p:spTree>
    <p:extLst>
      <p:ext uri="{BB962C8B-B14F-4D97-AF65-F5344CB8AC3E}">
        <p14:creationId xmlns:p14="http://schemas.microsoft.com/office/powerpoint/2010/main" val="29392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195A-BA5D-B541-8940-13237719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763-21B8-0442-9457-2D03887FBE3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81EA6-E90D-B341-96B9-870B02E18348}"/>
              </a:ext>
            </a:extLst>
          </p:cNvPr>
          <p:cNvSpPr txBox="1"/>
          <p:nvPr/>
        </p:nvSpPr>
        <p:spPr>
          <a:xfrm>
            <a:off x="341116" y="330553"/>
            <a:ext cx="518735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Judson"/>
                <a:cs typeface="Poppins SemiBold"/>
              </a:rPr>
              <a:t>Enrollment Requirements</a:t>
            </a:r>
          </a:p>
          <a:p>
            <a:r>
              <a:rPr lang="en-US" sz="3200" b="1">
                <a:solidFill>
                  <a:srgbClr val="009AFF"/>
                </a:solidFill>
                <a:latin typeface="Judson"/>
                <a:cs typeface="Poppins SemiBold"/>
              </a:rPr>
              <a:t>National Grid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85C96-7F87-4A28-A189-0D51868D4E5D}"/>
              </a:ext>
            </a:extLst>
          </p:cNvPr>
          <p:cNvSpPr txBox="1"/>
          <p:nvPr/>
        </p:nvSpPr>
        <p:spPr>
          <a:xfrm>
            <a:off x="391994" y="1717683"/>
            <a:ext cx="4155546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i="0" u="none" strike="noStrike">
                <a:solidFill>
                  <a:srgbClr val="000000"/>
                </a:solidFill>
                <a:effectLst/>
                <a:latin typeface="Manrope "/>
              </a:rPr>
              <a:t>Customer Name</a:t>
            </a:r>
            <a:endParaRPr lang="en-US" sz="1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400">
                <a:solidFill>
                  <a:srgbClr val="000000"/>
                </a:solidFill>
                <a:latin typeface="Manrope "/>
              </a:rPr>
              <a:t>Service Address</a:t>
            </a:r>
          </a:p>
          <a:p>
            <a:pPr marL="457200" indent="-457200">
              <a:buAutoNum type="arabicPeriod"/>
            </a:pPr>
            <a:r>
              <a:rPr lang="en-US" sz="1400" i="0" u="none" strike="noStrike">
                <a:solidFill>
                  <a:srgbClr val="000000"/>
                </a:solidFill>
                <a:effectLst/>
                <a:latin typeface="Manrope "/>
              </a:rPr>
              <a:t>Account #: 10 Digits</a:t>
            </a:r>
            <a:r>
              <a:rPr lang="en-US" sz="1400">
                <a:solidFill>
                  <a:srgbClr val="000000"/>
                </a:solidFill>
                <a:latin typeface="Manrope "/>
              </a:rPr>
              <a:t> (</a:t>
            </a:r>
            <a:r>
              <a:rPr lang="en-US" sz="1400" err="1">
                <a:solidFill>
                  <a:srgbClr val="000000"/>
                </a:solidFill>
                <a:latin typeface="Manrope "/>
              </a:rPr>
              <a:t>xxxxx-xxxxx</a:t>
            </a:r>
            <a:r>
              <a:rPr lang="en-US" sz="1400">
                <a:solidFill>
                  <a:srgbClr val="000000"/>
                </a:solidFill>
                <a:latin typeface="Manrope "/>
              </a:rPr>
              <a:t>)</a:t>
            </a:r>
            <a:endParaRPr lang="en-US" sz="1400">
              <a:cs typeface="Calibri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i="0" u="none" strike="noStrike">
                <a:solidFill>
                  <a:srgbClr val="000000"/>
                </a:solidFill>
                <a:effectLst/>
                <a:latin typeface="Manrope "/>
              </a:rPr>
              <a:t>Rate Class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Manrope "/>
              </a:rPr>
              <a:t>SC1 Residential vs. SC2 Commercial</a:t>
            </a:r>
          </a:p>
        </p:txBody>
      </p:sp>
      <p:pic>
        <p:nvPicPr>
          <p:cNvPr id="6148" name="Picture 4" descr="Table&#10;&#10;Description automatically generated">
            <a:extLst>
              <a:ext uri="{FF2B5EF4-FFF2-40B4-BE49-F238E27FC236}">
                <a16:creationId xmlns:a16="http://schemas.microsoft.com/office/drawing/2014/main" id="{45489384-7D0D-4A00-9CC8-9096FB66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32" y="912655"/>
            <a:ext cx="5815427" cy="30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9B0FF2D-2A2A-4F22-9C91-3C7DBDAE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89" y="4060193"/>
            <a:ext cx="5753099" cy="220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7" descr="Arrow Right with solid fill">
            <a:extLst>
              <a:ext uri="{FF2B5EF4-FFF2-40B4-BE49-F238E27FC236}">
                <a16:creationId xmlns:a16="http://schemas.microsoft.com/office/drawing/2014/main" id="{B6610FDF-877E-4EAC-AD29-EF620EC9D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">
            <a:off x="6440617" y="648321"/>
            <a:ext cx="821474" cy="691377"/>
          </a:xfrm>
          <a:prstGeom prst="rect">
            <a:avLst/>
          </a:prstGeom>
        </p:spPr>
      </p:pic>
      <p:pic>
        <p:nvPicPr>
          <p:cNvPr id="12" name="Graphic 7" descr="Arrow Right with solid fill">
            <a:extLst>
              <a:ext uri="{FF2B5EF4-FFF2-40B4-BE49-F238E27FC236}">
                <a16:creationId xmlns:a16="http://schemas.microsoft.com/office/drawing/2014/main" id="{46DF3093-844C-425B-B412-754F388FE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240000">
            <a:off x="7647578" y="706235"/>
            <a:ext cx="877228" cy="579864"/>
          </a:xfrm>
          <a:prstGeom prst="rect">
            <a:avLst/>
          </a:prstGeom>
        </p:spPr>
      </p:pic>
      <p:pic>
        <p:nvPicPr>
          <p:cNvPr id="14" name="Graphic 7" descr="Arrow Right with solid fill">
            <a:extLst>
              <a:ext uri="{FF2B5EF4-FFF2-40B4-BE49-F238E27FC236}">
                <a16:creationId xmlns:a16="http://schemas.microsoft.com/office/drawing/2014/main" id="{72C35CE6-EA8A-46D8-BA6C-19F60B987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40000">
            <a:off x="7263903" y="6152095"/>
            <a:ext cx="551987" cy="505524"/>
          </a:xfrm>
          <a:prstGeom prst="rect">
            <a:avLst/>
          </a:prstGeom>
        </p:spPr>
      </p:pic>
      <p:pic>
        <p:nvPicPr>
          <p:cNvPr id="8" name="Graphic 8" descr="Badge with solid fill">
            <a:extLst>
              <a:ext uri="{FF2B5EF4-FFF2-40B4-BE49-F238E27FC236}">
                <a16:creationId xmlns:a16="http://schemas.microsoft.com/office/drawing/2014/main" id="{AB530559-B113-430C-AC28-A161CBC87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4385" y="592874"/>
            <a:ext cx="440474" cy="440474"/>
          </a:xfrm>
          <a:prstGeom prst="rect">
            <a:avLst/>
          </a:prstGeom>
        </p:spPr>
      </p:pic>
      <p:pic>
        <p:nvPicPr>
          <p:cNvPr id="9" name="Graphic 10" descr="Badge 3 with solid fill">
            <a:extLst>
              <a:ext uri="{FF2B5EF4-FFF2-40B4-BE49-F238E27FC236}">
                <a16:creationId xmlns:a16="http://schemas.microsoft.com/office/drawing/2014/main" id="{06D4EA56-98B0-41C6-B27B-CF4BC9FC0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2429" y="1395528"/>
            <a:ext cx="421889" cy="421889"/>
          </a:xfrm>
          <a:prstGeom prst="rect">
            <a:avLst/>
          </a:prstGeom>
        </p:spPr>
      </p:pic>
      <p:pic>
        <p:nvPicPr>
          <p:cNvPr id="11" name="Graphic 15" descr="Badge 1 with solid fill">
            <a:extLst>
              <a:ext uri="{FF2B5EF4-FFF2-40B4-BE49-F238E27FC236}">
                <a16:creationId xmlns:a16="http://schemas.microsoft.com/office/drawing/2014/main" id="{DF8D3F46-1B4C-4C21-A480-77ECC53B5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38281" y="702063"/>
            <a:ext cx="440474" cy="431181"/>
          </a:xfrm>
          <a:prstGeom prst="rect">
            <a:avLst/>
          </a:prstGeom>
        </p:spPr>
      </p:pic>
      <p:pic>
        <p:nvPicPr>
          <p:cNvPr id="16" name="Graphic 16" descr="Badge 4 with solid fill">
            <a:extLst>
              <a:ext uri="{FF2B5EF4-FFF2-40B4-BE49-F238E27FC236}">
                <a16:creationId xmlns:a16="http://schemas.microsoft.com/office/drawing/2014/main" id="{5278431A-8882-4717-9CCD-C16F855517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1034" y="6374083"/>
            <a:ext cx="468352" cy="486937"/>
          </a:xfrm>
          <a:prstGeom prst="rect">
            <a:avLst/>
          </a:prstGeom>
        </p:spPr>
      </p:pic>
      <p:pic>
        <p:nvPicPr>
          <p:cNvPr id="18" name="Graphic 7" descr="Arrow Right with solid fill">
            <a:extLst>
              <a:ext uri="{FF2B5EF4-FFF2-40B4-BE49-F238E27FC236}">
                <a16:creationId xmlns:a16="http://schemas.microsoft.com/office/drawing/2014/main" id="{67332583-9DD8-490E-8941-0708F2C4E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1885" y="1261638"/>
            <a:ext cx="821474" cy="691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01080-D385-C861-09B4-C537B38CC97A}"/>
              </a:ext>
            </a:extLst>
          </p:cNvPr>
          <p:cNvSpPr txBox="1"/>
          <p:nvPr/>
        </p:nvSpPr>
        <p:spPr>
          <a:xfrm>
            <a:off x="313840" y="3774954"/>
            <a:ext cx="4399776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Manrope "/>
              </a:rPr>
              <a:t>Utility Bill Acceptance Criteria:</a:t>
            </a:r>
          </a:p>
          <a:p>
            <a:endParaRPr lang="en-US" sz="1400" dirty="0">
              <a:solidFill>
                <a:srgbClr val="000000"/>
              </a:solidFill>
              <a:latin typeface="Manrope "/>
            </a:endParaRPr>
          </a:p>
          <a:p>
            <a:pPr marL="285750" indent="-285750">
              <a:buBlip>
                <a:blip r:embed="rId14"/>
              </a:buBlip>
            </a:pPr>
            <a:r>
              <a:rPr lang="en-US" sz="1400" dirty="0">
                <a:solidFill>
                  <a:srgbClr val="000000"/>
                </a:solidFill>
                <a:latin typeface="Manrope "/>
              </a:rPr>
              <a:t>Every customer MUST provide an image of their utility bill at the time of sign-up</a:t>
            </a:r>
          </a:p>
          <a:p>
            <a:pPr marL="285750" indent="-285750">
              <a:buBlip>
                <a:blip r:embed="rId14"/>
              </a:buBlip>
            </a:pPr>
            <a:r>
              <a:rPr lang="en-US" sz="1400" dirty="0">
                <a:solidFill>
                  <a:srgbClr val="000000"/>
                </a:solidFill>
                <a:latin typeface="Manrope "/>
              </a:rPr>
              <a:t>Recent bill copy (within 90 days)</a:t>
            </a:r>
            <a:endParaRPr lang="en-US" dirty="0"/>
          </a:p>
          <a:p>
            <a:pPr marL="285750" indent="-285750">
              <a:buBlip>
                <a:blip r:embed="rId14"/>
              </a:buBlip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Manrope "/>
              </a:rPr>
              <a:t>Past due amount</a:t>
            </a:r>
            <a:r>
              <a:rPr lang="en-US" sz="1400" dirty="0">
                <a:solidFill>
                  <a:srgbClr val="000000"/>
                </a:solidFill>
                <a:latin typeface="Manrope "/>
              </a:rPr>
              <a:t> may not be greater than or equal to the current charges or final disconnect notice. (exception UCB)</a:t>
            </a:r>
          </a:p>
          <a:p>
            <a:pPr marL="285750" indent="-285750">
              <a:buBlip>
                <a:blip r:embed="rId14"/>
              </a:buBlip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Manrope "/>
              </a:rPr>
              <a:t>Must be legible and easy to read</a:t>
            </a:r>
          </a:p>
        </p:txBody>
      </p:sp>
    </p:spTree>
    <p:extLst>
      <p:ext uri="{BB962C8B-B14F-4D97-AF65-F5344CB8AC3E}">
        <p14:creationId xmlns:p14="http://schemas.microsoft.com/office/powerpoint/2010/main" val="55970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195A-BA5D-B541-8940-13237719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763-21B8-0442-9457-2D03887FBE3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81EA6-E90D-B341-96B9-870B02E18348}"/>
              </a:ext>
            </a:extLst>
          </p:cNvPr>
          <p:cNvSpPr txBox="1"/>
          <p:nvPr/>
        </p:nvSpPr>
        <p:spPr>
          <a:xfrm>
            <a:off x="253305" y="430702"/>
            <a:ext cx="518735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Judson"/>
                <a:cs typeface="Poppins SemiBold"/>
              </a:rPr>
              <a:t>Enrollment Requirements</a:t>
            </a:r>
          </a:p>
          <a:p>
            <a:r>
              <a:rPr lang="en-US" sz="3200" b="1">
                <a:solidFill>
                  <a:srgbClr val="009AFF"/>
                </a:solidFill>
                <a:latin typeface="Judson"/>
                <a:cs typeface="Poppins SemiBold"/>
              </a:rPr>
              <a:t>RG&amp;E</a:t>
            </a:r>
            <a:endParaRPr lang="en-US" sz="3200" b="1">
              <a:solidFill>
                <a:srgbClr val="009AFF"/>
              </a:solidFill>
              <a:latin typeface="Judson" panose="02000603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85C96-7F87-4A28-A189-0D51868D4E5D}"/>
              </a:ext>
            </a:extLst>
          </p:cNvPr>
          <p:cNvSpPr txBox="1"/>
          <p:nvPr/>
        </p:nvSpPr>
        <p:spPr>
          <a:xfrm>
            <a:off x="249754" y="1798963"/>
            <a:ext cx="3924637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1400">
                <a:latin typeface="Manrope"/>
              </a:rPr>
              <a:t>Customer Name</a:t>
            </a:r>
            <a:endParaRPr lang="en-US"/>
          </a:p>
          <a:p>
            <a:pPr marL="457200" indent="-457200">
              <a:buAutoNum type="arabicPeriod"/>
            </a:pPr>
            <a:r>
              <a:rPr lang="en-US" sz="1400">
                <a:latin typeface="Manrope"/>
              </a:rPr>
              <a:t>Service Address</a:t>
            </a:r>
            <a:endParaRPr lang="en-US"/>
          </a:p>
          <a:p>
            <a:pPr marL="457200" indent="-457200">
              <a:buAutoNum type="arabicPeriod"/>
            </a:pPr>
            <a:r>
              <a:rPr lang="en-US" sz="1400">
                <a:latin typeface="Manrope"/>
              </a:rPr>
              <a:t>Pod ID Number (Page3): Begins with R01 &amp;12-digit account number (</a:t>
            </a:r>
            <a:r>
              <a:rPr lang="en-US" sz="1400" err="1">
                <a:latin typeface="Manrope"/>
              </a:rPr>
              <a:t>xxxx-xxxx-xxxx</a:t>
            </a:r>
            <a:r>
              <a:rPr lang="en-US" sz="1400">
                <a:latin typeface="Manrope"/>
              </a:rPr>
              <a:t>)</a:t>
            </a:r>
            <a:endParaRPr lang="en-US"/>
          </a:p>
          <a:p>
            <a:pPr marL="457200" indent="-457200">
              <a:buAutoNum type="arabicPeriod"/>
            </a:pPr>
            <a:r>
              <a:rPr lang="en-US" sz="1400">
                <a:latin typeface="Manrope"/>
              </a:rPr>
              <a:t>Rate Class</a:t>
            </a:r>
            <a:endParaRPr lang="en-US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rgbClr val="0C3333"/>
                </a:solidFill>
                <a:latin typeface="Manrope"/>
              </a:rPr>
              <a:t>Residential vs. Commercial</a:t>
            </a:r>
            <a:endParaRPr lang="en-US" sz="1400" i="0" u="none" strike="noStrike">
              <a:solidFill>
                <a:srgbClr val="000000"/>
              </a:solidFill>
              <a:effectLst/>
              <a:latin typeface="Manrop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2F646-A8DA-45FE-9ABE-91EE017D5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9591" b="39060"/>
          <a:stretch/>
        </p:blipFill>
        <p:spPr>
          <a:xfrm>
            <a:off x="5794626" y="1018570"/>
            <a:ext cx="6693506" cy="5452611"/>
          </a:xfrm>
          <a:prstGeom prst="rect">
            <a:avLst/>
          </a:prstGeom>
        </p:spPr>
      </p:pic>
      <p:pic>
        <p:nvPicPr>
          <p:cNvPr id="5" name="Graphic 7" descr="Arrow Right with solid fill">
            <a:extLst>
              <a:ext uri="{FF2B5EF4-FFF2-40B4-BE49-F238E27FC236}">
                <a16:creationId xmlns:a16="http://schemas.microsoft.com/office/drawing/2014/main" id="{728EB938-40EF-4EB1-B5D0-65A664CF7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96565">
            <a:off x="10812396" y="1454600"/>
            <a:ext cx="905109" cy="598450"/>
          </a:xfrm>
          <a:prstGeom prst="rect">
            <a:avLst/>
          </a:prstGeom>
        </p:spPr>
      </p:pic>
      <p:pic>
        <p:nvPicPr>
          <p:cNvPr id="10" name="Graphic 7" descr="Arrow Right with solid fill">
            <a:extLst>
              <a:ext uri="{FF2B5EF4-FFF2-40B4-BE49-F238E27FC236}">
                <a16:creationId xmlns:a16="http://schemas.microsoft.com/office/drawing/2014/main" id="{C36D607D-DD5C-4EFB-8D7C-5F0E988FC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20000">
            <a:off x="10553396" y="1920267"/>
            <a:ext cx="1239644" cy="598450"/>
          </a:xfrm>
          <a:prstGeom prst="rect">
            <a:avLst/>
          </a:prstGeom>
        </p:spPr>
      </p:pic>
      <p:pic>
        <p:nvPicPr>
          <p:cNvPr id="9" name="Graphic 15" descr="Badge 1 with solid fill">
            <a:extLst>
              <a:ext uri="{FF2B5EF4-FFF2-40B4-BE49-F238E27FC236}">
                <a16:creationId xmlns:a16="http://schemas.microsoft.com/office/drawing/2014/main" id="{63D1AE6A-A927-41E4-8B66-E7A2AC51E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86959" y="442913"/>
            <a:ext cx="440474" cy="431181"/>
          </a:xfrm>
          <a:prstGeom prst="rect">
            <a:avLst/>
          </a:prstGeom>
        </p:spPr>
      </p:pic>
      <p:pic>
        <p:nvPicPr>
          <p:cNvPr id="12" name="Graphic 10" descr="Badge 3 with solid fill">
            <a:extLst>
              <a:ext uri="{FF2B5EF4-FFF2-40B4-BE49-F238E27FC236}">
                <a16:creationId xmlns:a16="http://schemas.microsoft.com/office/drawing/2014/main" id="{E95457FF-8D0B-4B7C-AB84-B6A06A31B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9421" y="1738703"/>
            <a:ext cx="421889" cy="421889"/>
          </a:xfrm>
          <a:prstGeom prst="rect">
            <a:avLst/>
          </a:prstGeom>
        </p:spPr>
      </p:pic>
      <p:pic>
        <p:nvPicPr>
          <p:cNvPr id="14" name="Graphic 8" descr="Badge with solid fill">
            <a:extLst>
              <a:ext uri="{FF2B5EF4-FFF2-40B4-BE49-F238E27FC236}">
                <a16:creationId xmlns:a16="http://schemas.microsoft.com/office/drawing/2014/main" id="{7E392757-0839-4F10-8BEE-E41922C22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6895" y="1873041"/>
            <a:ext cx="412596" cy="421889"/>
          </a:xfrm>
          <a:prstGeom prst="rect">
            <a:avLst/>
          </a:prstGeom>
        </p:spPr>
      </p:pic>
      <p:pic>
        <p:nvPicPr>
          <p:cNvPr id="18" name="Graphic 16" descr="Badge 4 with solid fill">
            <a:extLst>
              <a:ext uri="{FF2B5EF4-FFF2-40B4-BE49-F238E27FC236}">
                <a16:creationId xmlns:a16="http://schemas.microsoft.com/office/drawing/2014/main" id="{36068D52-B8B8-4787-820D-915912D2B9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47605" y="2222101"/>
            <a:ext cx="412596" cy="394011"/>
          </a:xfrm>
          <a:prstGeom prst="rect">
            <a:avLst/>
          </a:prstGeom>
        </p:spPr>
      </p:pic>
      <p:pic>
        <p:nvPicPr>
          <p:cNvPr id="19" name="Graphic 7" descr="Arrow Right with solid fill">
            <a:extLst>
              <a:ext uri="{FF2B5EF4-FFF2-40B4-BE49-F238E27FC236}">
                <a16:creationId xmlns:a16="http://schemas.microsoft.com/office/drawing/2014/main" id="{7FC22300-9D36-4A7C-B734-ED065975A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6952" y="1797186"/>
            <a:ext cx="905109" cy="598450"/>
          </a:xfrm>
          <a:prstGeom prst="rect">
            <a:avLst/>
          </a:prstGeom>
        </p:spPr>
      </p:pic>
      <p:pic>
        <p:nvPicPr>
          <p:cNvPr id="20" name="Graphic 7" descr="Arrow Right with solid fill">
            <a:extLst>
              <a:ext uri="{FF2B5EF4-FFF2-40B4-BE49-F238E27FC236}">
                <a16:creationId xmlns:a16="http://schemas.microsoft.com/office/drawing/2014/main" id="{80AA4425-7BCE-4708-807F-E698FD72F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4621" y="2125909"/>
            <a:ext cx="1044499" cy="598450"/>
          </a:xfrm>
          <a:prstGeom prst="rect">
            <a:avLst/>
          </a:prstGeom>
        </p:spPr>
      </p:pic>
      <p:pic>
        <p:nvPicPr>
          <p:cNvPr id="21" name="Graphic 7" descr="Arrow Right with solid fill">
            <a:extLst>
              <a:ext uri="{FF2B5EF4-FFF2-40B4-BE49-F238E27FC236}">
                <a16:creationId xmlns:a16="http://schemas.microsoft.com/office/drawing/2014/main" id="{0C38DA51-57F0-4BF1-ABE4-0A0EEFA0F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980584">
            <a:off x="10557687" y="719345"/>
            <a:ext cx="1239644" cy="598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45AEFE-BB89-54EA-4430-2C0C83A81618}"/>
              </a:ext>
            </a:extLst>
          </p:cNvPr>
          <p:cNvSpPr txBox="1"/>
          <p:nvPr/>
        </p:nvSpPr>
        <p:spPr>
          <a:xfrm>
            <a:off x="313840" y="3774954"/>
            <a:ext cx="4399776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Manrope "/>
              </a:rPr>
              <a:t>Utility Bill Acceptance Criteria:</a:t>
            </a:r>
          </a:p>
          <a:p>
            <a:endParaRPr lang="en-US" sz="1400" dirty="0">
              <a:solidFill>
                <a:srgbClr val="000000"/>
              </a:solidFill>
              <a:latin typeface="Manrope "/>
            </a:endParaRPr>
          </a:p>
          <a:p>
            <a:pPr marL="285750" indent="-285750">
              <a:buBlip>
                <a:blip r:embed="rId13"/>
              </a:buBlip>
            </a:pPr>
            <a:r>
              <a:rPr lang="en-US" sz="1400" dirty="0">
                <a:solidFill>
                  <a:srgbClr val="000000"/>
                </a:solidFill>
                <a:latin typeface="Manrope "/>
              </a:rPr>
              <a:t>Every customer MUST provide an image of their utility bill at the time of sign-up</a:t>
            </a:r>
          </a:p>
          <a:p>
            <a:pPr marL="285750" indent="-285750">
              <a:buBlip>
                <a:blip r:embed="rId13"/>
              </a:buBlip>
            </a:pPr>
            <a:r>
              <a:rPr lang="en-US" sz="1400" dirty="0">
                <a:solidFill>
                  <a:srgbClr val="000000"/>
                </a:solidFill>
                <a:latin typeface="Manrope "/>
              </a:rPr>
              <a:t>Recent bill copy (within 90 days)</a:t>
            </a:r>
            <a:endParaRPr lang="en-US" dirty="0"/>
          </a:p>
          <a:p>
            <a:pPr marL="285750" indent="-285750">
              <a:buBlip>
                <a:blip r:embed="rId13"/>
              </a:buBlip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Manrope "/>
              </a:rPr>
              <a:t>Past due amount</a:t>
            </a:r>
            <a:r>
              <a:rPr lang="en-US" sz="1400" dirty="0">
                <a:solidFill>
                  <a:srgbClr val="000000"/>
                </a:solidFill>
                <a:latin typeface="Manrope "/>
              </a:rPr>
              <a:t> may not be greater than or equal to the current charges or final disconnect notice. (exception UCB)</a:t>
            </a:r>
          </a:p>
          <a:p>
            <a:pPr marL="285750" indent="-285750">
              <a:buBlip>
                <a:blip r:embed="rId13"/>
              </a:buBlip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Manrope "/>
              </a:rPr>
              <a:t>Must be legible and easy to read</a:t>
            </a:r>
          </a:p>
        </p:txBody>
      </p:sp>
    </p:spTree>
    <p:extLst>
      <p:ext uri="{BB962C8B-B14F-4D97-AF65-F5344CB8AC3E}">
        <p14:creationId xmlns:p14="http://schemas.microsoft.com/office/powerpoint/2010/main" val="3529037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2.3021"/>
  <p:tag name="SLIDO_PRESENTATION_ID" val="00000000-0000-0000-0000-000000000000"/>
  <p:tag name="SLIDO_EVENT_UUID" val="055e4ebe-ef64-4e57-8316-478f1dd4b0e1"/>
  <p:tag name="SLIDO_EVENT_SECTION_UUID" val="b28a36a2-919b-43ba-807c-9dd0222abcdc"/>
</p:tagLst>
</file>

<file path=ppt/theme/theme1.xml><?xml version="1.0" encoding="utf-8"?>
<a:theme xmlns:a="http://schemas.openxmlformats.org/drawingml/2006/main" name="Perch Theme">
  <a:themeElements>
    <a:clrScheme name="Custom 2">
      <a:dk1>
        <a:srgbClr val="0C3333"/>
      </a:dk1>
      <a:lt1>
        <a:srgbClr val="FFFFFF"/>
      </a:lt1>
      <a:dk2>
        <a:srgbClr val="0C3333"/>
      </a:dk2>
      <a:lt2>
        <a:srgbClr val="E9F7FE"/>
      </a:lt2>
      <a:accent1>
        <a:srgbClr val="16E299"/>
      </a:accent1>
      <a:accent2>
        <a:srgbClr val="2774EE"/>
      </a:accent2>
      <a:accent3>
        <a:srgbClr val="5F6C6C"/>
      </a:accent3>
      <a:accent4>
        <a:srgbClr val="E9F7FE"/>
      </a:accent4>
      <a:accent5>
        <a:srgbClr val="B8C7C2"/>
      </a:accent5>
      <a:accent6>
        <a:srgbClr val="8B9995"/>
      </a:accent6>
      <a:hlink>
        <a:srgbClr val="2774EE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E2B7E33F-ACC4-FB4F-8178-F7EABCD26CB6}"/>
    </a:ext>
  </a:extLst>
</a:theme>
</file>

<file path=ppt/theme/theme10.xml><?xml version="1.0" encoding="utf-8"?>
<a:theme xmlns:a="http://schemas.openxmlformats.org/drawingml/2006/main" name="Content slides - style #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70B0E3F7-1098-144E-A5FD-BFF99A4C1BD5}"/>
    </a:ext>
  </a:extLst>
</a:theme>
</file>

<file path=ppt/theme/theme11.xml><?xml version="1.0" encoding="utf-8"?>
<a:theme xmlns:a="http://schemas.openxmlformats.org/drawingml/2006/main" name="Content - dark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0659B120-549C-CA46-BA09-C6072B13E1B3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are thing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78C23B6C-727F-D943-B0E8-AFF544D4D3E9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09B8DFB1-7701-7A46-A11F-F22BDC843AE5}"/>
    </a:ext>
  </a:extLst>
</a:theme>
</file>

<file path=ppt/theme/theme4.xml><?xml version="1.0" encoding="utf-8"?>
<a:theme xmlns:a="http://schemas.openxmlformats.org/drawingml/2006/main" name="Fron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D8F8B826-DB5A-744B-9385-FC92E4F80728}"/>
    </a:ext>
  </a:extLst>
</a:theme>
</file>

<file path=ppt/theme/theme5.xml><?xml version="1.0" encoding="utf-8"?>
<a:theme xmlns:a="http://schemas.openxmlformats.org/drawingml/2006/main" name="Compare and contra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E26D155F-97FE-0C44-BA23-5FE3045EE782}"/>
    </a:ext>
  </a:extLst>
</a:theme>
</file>

<file path=ppt/theme/theme6.xml><?xml version="1.0" encoding="utf-8"?>
<a:theme xmlns:a="http://schemas.openxmlformats.org/drawingml/2006/main" name="Content slides - style #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9FF24479-B590-1444-B6FD-281644BB470F}"/>
    </a:ext>
  </a:extLst>
</a:theme>
</file>

<file path=ppt/theme/theme7.xml><?xml version="1.0" encoding="utf-8"?>
<a:theme xmlns:a="http://schemas.openxmlformats.org/drawingml/2006/main" name="Content slides - style #2">
  <a:themeElements>
    <a:clrScheme name="Perch">
      <a:dk1>
        <a:srgbClr val="0D2627"/>
      </a:dk1>
      <a:lt1>
        <a:srgbClr val="FFFFFF"/>
      </a:lt1>
      <a:dk2>
        <a:srgbClr val="5E6C6C"/>
      </a:dk2>
      <a:lt2>
        <a:srgbClr val="F1F8FD"/>
      </a:lt2>
      <a:accent1>
        <a:srgbClr val="3E96F7"/>
      </a:accent1>
      <a:accent2>
        <a:srgbClr val="167D7D"/>
      </a:accent2>
      <a:accent3>
        <a:srgbClr val="10E399"/>
      </a:accent3>
      <a:accent4>
        <a:srgbClr val="A1FFCC"/>
      </a:accent4>
      <a:accent5>
        <a:srgbClr val="F1F8FD"/>
      </a:accent5>
      <a:accent6>
        <a:srgbClr val="FEFFFE"/>
      </a:accent6>
      <a:hlink>
        <a:srgbClr val="3E96F7"/>
      </a:hlink>
      <a:folHlink>
        <a:srgbClr val="3E96F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005549BA-B1F2-7A4C-A076-4B34AB0FB79B}"/>
    </a:ext>
  </a:extLst>
</a:theme>
</file>

<file path=ppt/theme/theme8.xml><?xml version="1.0" encoding="utf-8"?>
<a:theme xmlns:a="http://schemas.openxmlformats.org/drawingml/2006/main" name="Content slides - style #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FD649328-0E42-9846-A1D8-08D9A951A2CE}"/>
    </a:ext>
  </a:extLst>
</a:theme>
</file>

<file path=ppt/theme/theme9.xml><?xml version="1.0" encoding="utf-8"?>
<a:theme xmlns:a="http://schemas.openxmlformats.org/drawingml/2006/main" name="Content slides - style #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ch Board Template" id="{BFFD7E4F-FC4C-BE4B-B05B-DDBA94A4430C}" vid="{5668B4CB-7874-664E-AC4C-B85E021E405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25021F-D8CD-479E-A79F-19EA2C3D9975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5129DC0B1D44D8D3D301D8E46667A" ma:contentTypeVersion="16" ma:contentTypeDescription="Create a new document." ma:contentTypeScope="" ma:versionID="75d50b63d87f0d4d588ab5c33d534af1">
  <xsd:schema xmlns:xsd="http://www.w3.org/2001/XMLSchema" xmlns:xs="http://www.w3.org/2001/XMLSchema" xmlns:p="http://schemas.microsoft.com/office/2006/metadata/properties" xmlns:ns2="c9f24451-e5b8-482f-8077-d7dc51c1e807" xmlns:ns3="77a8a753-16b2-4bc0-8343-f461491987ac" targetNamespace="http://schemas.microsoft.com/office/2006/metadata/properties" ma:root="true" ma:fieldsID="044bbbfd6cff50a2d4f16000bec4213f" ns2:_="" ns3:_="">
    <xsd:import namespace="c9f24451-e5b8-482f-8077-d7dc51c1e807"/>
    <xsd:import namespace="77a8a753-16b2-4bc0-8343-f46149198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24451-e5b8-482f-8077-d7dc51c1e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5ce74f9-1751-42f6-b639-7d80e2c186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8a753-16b2-4bc0-8343-f461491987a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4dbbfb49-6478-451a-a2ec-864ab7dc7092}" ma:internalName="TaxCatchAll" ma:showField="CatchAllData" ma:web="77a8a753-16b2-4bc0-8343-f461491987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7a8a753-16b2-4bc0-8343-f461491987ac">
      <UserInfo>
        <DisplayName>Monique Barrant</DisplayName>
        <AccountId>9</AccountId>
        <AccountType/>
      </UserInfo>
    </SharedWithUsers>
    <lcf76f155ced4ddcb4097134ff3c332f xmlns="c9f24451-e5b8-482f-8077-d7dc51c1e807">
      <Terms xmlns="http://schemas.microsoft.com/office/infopath/2007/PartnerControls"/>
    </lcf76f155ced4ddcb4097134ff3c332f>
    <TaxCatchAll xmlns="77a8a753-16b2-4bc0-8343-f461491987ac" xsi:nil="true"/>
  </documentManagement>
</p:properties>
</file>

<file path=customXml/itemProps1.xml><?xml version="1.0" encoding="utf-8"?>
<ds:datastoreItem xmlns:ds="http://schemas.openxmlformats.org/officeDocument/2006/customXml" ds:itemID="{B8EBA3D5-452A-49F4-A136-331279512F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4C12F6-E994-4D0C-BDAD-DBD3F523C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f24451-e5b8-482f-8077-d7dc51c1e807"/>
    <ds:schemaRef ds:uri="77a8a753-16b2-4bc0-8343-f461491987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2419C9-F143-45D5-9A3A-6DFEDEC6076E}">
  <ds:schemaRefs>
    <ds:schemaRef ds:uri="77a8a753-16b2-4bc0-8343-f461491987ac"/>
    <ds:schemaRef ds:uri="c9f24451-e5b8-482f-8077-d7dc51c1e80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Perch Board Template October 2021</Template>
  <TotalTime>444</TotalTime>
  <Words>263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21" baseType="lpstr">
      <vt:lpstr>Arial</vt:lpstr>
      <vt:lpstr>Calibri</vt:lpstr>
      <vt:lpstr>Calibri Light</vt:lpstr>
      <vt:lpstr>Judson</vt:lpstr>
      <vt:lpstr>Manrope</vt:lpstr>
      <vt:lpstr>Manrope </vt:lpstr>
      <vt:lpstr>Wingdings</vt:lpstr>
      <vt:lpstr>Perch Theme</vt:lpstr>
      <vt:lpstr>1_Compare things</vt:lpstr>
      <vt:lpstr>2_Office Theme</vt:lpstr>
      <vt:lpstr>Front page</vt:lpstr>
      <vt:lpstr>Compare and contrast</vt:lpstr>
      <vt:lpstr>Content slides - style #1</vt:lpstr>
      <vt:lpstr>Content slides - style #2</vt:lpstr>
      <vt:lpstr>Content slides - style #3</vt:lpstr>
      <vt:lpstr>Content slides - style #4</vt:lpstr>
      <vt:lpstr>Content slides - style #5</vt:lpstr>
      <vt:lpstr>Content - dark background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Ordaz</dc:creator>
  <cp:lastModifiedBy>Jason Pritchard</cp:lastModifiedBy>
  <cp:revision>8</cp:revision>
  <dcterms:created xsi:type="dcterms:W3CDTF">2022-02-23T19:34:11Z</dcterms:created>
  <dcterms:modified xsi:type="dcterms:W3CDTF">2025-06-12T17:08:15Z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7800.00000000000</vt:lpwstr>
  </property>
  <property fmtid="{D5CDD505-2E9C-101B-9397-08002B2CF9AE}" pid="3" name="ContentTypeId">
    <vt:lpwstr>0x010100C5E5129DC0B1D44D8D3D301D8E46667A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SlidoAppVersion">
    <vt:lpwstr>1.3.2.3021</vt:lpwstr>
  </property>
  <property fmtid="{D5CDD505-2E9C-101B-9397-08002B2CF9AE}" pid="8" name="MediaServiceImageTags">
    <vt:lpwstr/>
  </property>
</Properties>
</file>