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85560" y="0"/>
            <a:ext cx="7877627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RMX2001</dc:creator>
  <dcterms:created xsi:type="dcterms:W3CDTF">2015-05-11T22:30:45Z</dcterms:created>
  <dcterms:modified xsi:type="dcterms:W3CDTF">2023-09-09T03:14:23Z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6e7a37e72a234b23a5902d4837111257</vt:lpwstr>
  </property>
</Properties>
</file>