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handoutMasterIdLst>
    <p:handoutMasterId r:id="rId17"/>
  </p:handoutMasterIdLst>
  <p:sldIdLst>
    <p:sldId id="259" r:id="rId2"/>
    <p:sldId id="288" r:id="rId3"/>
    <p:sldId id="282" r:id="rId4"/>
    <p:sldId id="289" r:id="rId5"/>
    <p:sldId id="283" r:id="rId6"/>
    <p:sldId id="284" r:id="rId7"/>
    <p:sldId id="262" r:id="rId8"/>
    <p:sldId id="287" r:id="rId9"/>
    <p:sldId id="286" r:id="rId10"/>
    <p:sldId id="270" r:id="rId11"/>
    <p:sldId id="272" r:id="rId12"/>
    <p:sldId id="274" r:id="rId13"/>
    <p:sldId id="275" r:id="rId14"/>
    <p:sldId id="27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 id="288"/>
          </p14:sldIdLst>
        </p14:section>
        <p14:section name="Overview and Objectives" id="{ABA716BF-3A5C-4ADB-94C9-CFEF84EBA240}">
          <p14:sldIdLst>
            <p14:sldId id="282"/>
            <p14:sldId id="289"/>
            <p14:sldId id="283"/>
            <p14:sldId id="284"/>
            <p14:sldId id="262"/>
            <p14:sldId id="287"/>
          </p14:sldIdLst>
        </p14:section>
        <p14:section name="Topic 1" id="{6D9936A3-3945-4757-BC8B-B5C252D8E036}">
          <p14:sldIdLst>
            <p14:sldId id="286"/>
          </p14:sldIdLst>
        </p14:section>
        <p14:section name="Sample Slides for Visuals" id="{BAB3A466-96C9-4230-9978-795378D75699}">
          <p14:sldIdLst>
            <p14:sldId id="270"/>
          </p14:sldIdLst>
        </p14:section>
        <p14:section name="Case Study" id="{8C0305C9-B152-4FBA-A789-FE1976D53990}">
          <p14:sldIdLst>
            <p14:sldId id="272"/>
            <p14:sldId id="274"/>
          </p14:sldIdLst>
        </p14:section>
        <p14:section name="Conclusion and Summary" id="{790CEF5B-569A-4C2F-BED5-750B08C0E5AD}">
          <p14:sldIdLst>
            <p14:sldId id="275"/>
            <p14:sldId id="276"/>
          </p14:sldIdLst>
        </p14:section>
        <p14:section name="Appendix" id="{3F78B471-41DA-46F2-A8E4-97E471896AB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99"/>
    <a:srgbClr val="003300"/>
    <a:srgbClr val="009ED6"/>
    <a:srgbClr val="66FF6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83986" autoAdjust="0"/>
  </p:normalViewPr>
  <p:slideViewPr>
    <p:cSldViewPr>
      <p:cViewPr>
        <p:scale>
          <a:sx n="60" d="100"/>
          <a:sy n="60" d="100"/>
        </p:scale>
        <p:origin x="-175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4/13/2023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2094775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4/13/2023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4177234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3"/>
          <p:cNvSpPr>
            <a:spLocks noGrp="1" noChangeArrowheads="1"/>
          </p:cNvSpPr>
          <p:nvPr>
            <p:ph type="hdr" sz="quarter"/>
          </p:nvPr>
        </p:nvSpPr>
        <p:spPr>
          <a:noFill/>
        </p:spPr>
        <p:txBody>
          <a:bodyPr/>
          <a:lstStyle/>
          <a:p>
            <a:r>
              <a:rPr lang="en-US" smtClean="0"/>
              <a:t>Microsoft </a:t>
            </a:r>
            <a:r>
              <a:rPr lang="en-US" b="1" smtClean="0"/>
              <a:t>Engineering Excellence</a:t>
            </a:r>
            <a:endParaRPr lang="en-US" smtClean="0"/>
          </a:p>
        </p:txBody>
      </p:sp>
      <p:sp>
        <p:nvSpPr>
          <p:cNvPr id="47107" name="Rectangle 25"/>
          <p:cNvSpPr>
            <a:spLocks noGrp="1" noChangeArrowheads="1"/>
          </p:cNvSpPr>
          <p:nvPr>
            <p:ph type="ftr" sz="quarter" idx="4"/>
          </p:nvPr>
        </p:nvSpPr>
        <p:spPr>
          <a:noFill/>
        </p:spPr>
        <p:txBody>
          <a:bodyPr/>
          <a:lstStyle/>
          <a:p>
            <a:r>
              <a:rPr lang="en-US" smtClean="0"/>
              <a:t>Microsoft Confidential</a:t>
            </a:r>
          </a:p>
        </p:txBody>
      </p:sp>
      <p:sp>
        <p:nvSpPr>
          <p:cNvPr id="47108" name="Rectangle 26"/>
          <p:cNvSpPr>
            <a:spLocks noGrp="1" noChangeArrowheads="1"/>
          </p:cNvSpPr>
          <p:nvPr>
            <p:ph type="sldNum" sz="quarter" idx="5"/>
          </p:nvPr>
        </p:nvSpPr>
        <p:spPr>
          <a:noFill/>
        </p:spPr>
        <p:txBody>
          <a:bodyPr/>
          <a:lstStyle/>
          <a:p>
            <a:fld id="{ED19570C-A909-40C0-B9F8-7AD3BA2C3C56}" type="slidenum">
              <a:rPr lang="en-US" smtClean="0"/>
              <a:pPr/>
              <a:t>10</a:t>
            </a:fld>
            <a:endParaRPr lang="en-US" smtClean="0"/>
          </a:p>
        </p:txBody>
      </p:sp>
      <p:sp>
        <p:nvSpPr>
          <p:cNvPr id="47109" name="Rectangle 2"/>
          <p:cNvSpPr>
            <a:spLocks noGrp="1" noRot="1" noChangeAspect="1" noChangeArrowheads="1" noTextEdit="1"/>
          </p:cNvSpPr>
          <p:nvPr>
            <p:ph type="sldImg"/>
          </p:nvPr>
        </p:nvSpPr>
        <p:spPr>
          <a:xfrm>
            <a:off x="1143000" y="450850"/>
            <a:ext cx="4572000" cy="3429000"/>
          </a:xfrm>
          <a:ln/>
        </p:spPr>
      </p:sp>
      <p:sp>
        <p:nvSpPr>
          <p:cNvPr id="47110" name="Rectangle 3"/>
          <p:cNvSpPr>
            <a:spLocks noGrp="1" noChangeArrowheads="1"/>
          </p:cNvSpPr>
          <p:nvPr>
            <p:ph type="body" idx="1"/>
          </p:nvPr>
        </p:nvSpPr>
        <p:spPr>
          <a:xfrm>
            <a:off x="307492" y="4130103"/>
            <a:ext cx="6261652" cy="4593861"/>
          </a:xfrm>
          <a:noFill/>
          <a:ln/>
        </p:spPr>
        <p: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dirty="0" smtClean="0"/>
              <a:t>If there is relevant</a:t>
            </a:r>
            <a:r>
              <a:rPr lang="en-US" baseline="0" dirty="0" smtClean="0"/>
              <a:t> video content, such as a case study video, demo of a product, or other training materials, include it in the presentation as well. </a:t>
            </a:r>
            <a:endParaRPr lang="en-US" dirty="0" smtClean="0"/>
          </a:p>
          <a:p>
            <a:pPr>
              <a:lnSpc>
                <a:spcPct val="80000"/>
              </a:lnSpc>
              <a:buFontTx/>
              <a:buNone/>
            </a:pP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case study or</a:t>
            </a:r>
            <a:r>
              <a:rPr lang="en-US" baseline="0" dirty="0" smtClean="0"/>
              <a:t> class simulation to encourage discussion and apply lessons. </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outcomes of the case study or class simulation.</a:t>
            </a:r>
          </a:p>
          <a:p>
            <a:r>
              <a:rPr lang="en-US" baseline="0" dirty="0" smtClean="0"/>
              <a:t>Cover best practices. </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0963" name="Rectangle 25"/>
          <p:cNvSpPr>
            <a:spLocks noGrp="1" noChangeArrowheads="1"/>
          </p:cNvSpPr>
          <p:nvPr>
            <p:ph type="ftr" sz="quarter" idx="4"/>
          </p:nvPr>
        </p:nvSpPr>
        <p:spPr>
          <a:noFill/>
        </p:spPr>
        <p:txBody>
          <a:bodyPr/>
          <a:lstStyle/>
          <a:p>
            <a:r>
              <a:rPr lang="en-US" dirty="0" smtClean="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14</a:t>
            </a:fld>
            <a:endParaRPr lang="en-US"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61807874-5299-41B2-A37A-6AA3547857F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another option</a:t>
            </a:r>
            <a:r>
              <a:rPr lang="en-US" sz="1200" baseline="0" dirty="0" smtClean="0"/>
              <a:t> for an Overview slides using transitions.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dirty="0" smtClean="0"/>
              <a:t>This is another option</a:t>
            </a:r>
            <a:r>
              <a:rPr lang="en-US" sz="1200" baseline="0" dirty="0" smtClean="0"/>
              <a:t> for an Overview slide.</a:t>
            </a:r>
            <a:endParaRPr lang="en-US" sz="1200" dirty="0" smtClean="0"/>
          </a:p>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73100" y="1497013"/>
            <a:ext cx="397510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937760" y="1497013"/>
            <a:ext cx="397764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4/13/2023</a:t>
            </a:fld>
            <a:endParaRPr lang="en-US" dirty="0"/>
          </a:p>
        </p:txBody>
      </p:sp>
      <p:sp>
        <p:nvSpPr>
          <p:cNvPr id="6" name="Footer Placeholder 4"/>
          <p:cNvSpPr>
            <a:spLocks noGrp="1"/>
          </p:cNvSpPr>
          <p:nvPr>
            <p:ph type="ftr" sz="quarter" idx="11"/>
          </p:nvPr>
        </p:nvSpPr>
        <p:spPr>
          <a:xfrm>
            <a:off x="3352800" y="6356350"/>
            <a:ext cx="2895600" cy="365125"/>
          </a:xfrm>
        </p:spPr>
        <p:txBody>
          <a:bodyPr/>
          <a:lstStyle/>
          <a:p>
            <a:endParaRPr lang="en-US" dirty="0"/>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4/13/2023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4/13/2023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4/13/2023</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pPr algn="r"/>
            <a:fld id="{8F67D422-08A8-451B-9A67-21962FC4B660}" type="datetimeFigureOut">
              <a:rPr lang="en-US" sz="1100" smtClean="0"/>
              <a:pPr algn="r"/>
              <a:t>4/13/2023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169B2101-2E9F-420A-91A3-890890D84497}" type="slidenum">
              <a:rPr lang="en-US" sz="1200"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10"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11"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2"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Tree>
    <p:extLst>
      <p:ext uri="{BB962C8B-B14F-4D97-AF65-F5344CB8AC3E}">
        <p14:creationId xmlns:p14="http://schemas.microsoft.com/office/powerpoint/2010/main" val="3836096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4/13/2023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4/13/2023</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 id="2147483664" r:id="rId14"/>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5.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8.jpe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custDataLst>
              <p:tags r:id="rId2"/>
            </p:custDataLst>
          </p:nvPr>
        </p:nvSpPr>
        <p:spPr>
          <a:xfrm>
            <a:off x="1619672" y="1628800"/>
            <a:ext cx="6984776" cy="1296144"/>
          </a:xfrm>
        </p:spPr>
        <p:txBody>
          <a:bodyPr>
            <a:normAutofit/>
          </a:bodyPr>
          <a:lstStyle/>
          <a:p>
            <a:r>
              <a:rPr lang="en-US" sz="2400" dirty="0" smtClean="0">
                <a:latin typeface="+mn-lt"/>
              </a:rPr>
              <a:t>	</a:t>
            </a:r>
          </a:p>
        </p:txBody>
      </p:sp>
      <p:sp>
        <p:nvSpPr>
          <p:cNvPr id="2" name="Title 1"/>
          <p:cNvSpPr>
            <a:spLocks noGrp="1"/>
          </p:cNvSpPr>
          <p:nvPr>
            <p:ph type="ctrTitle"/>
          </p:nvPr>
        </p:nvSpPr>
        <p:spPr>
          <a:xfrm>
            <a:off x="1547664" y="1268760"/>
            <a:ext cx="6336704" cy="1224136"/>
          </a:xfrm>
        </p:spPr>
        <p:txBody>
          <a:bodyPr>
            <a:normAutofit/>
          </a:bodyPr>
          <a:lstStyle/>
          <a:p>
            <a:r>
              <a:rPr lang="en-IN" sz="2400" dirty="0" smtClean="0">
                <a:solidFill>
                  <a:schemeClr val="accent6">
                    <a:lumMod val="75000"/>
                  </a:schemeClr>
                </a:solidFill>
                <a:latin typeface="Algerian" pitchFamily="82" charset="0"/>
              </a:rPr>
              <a:t>GOVERNMENT ARTS COLLEGE FOR WOMEN SALEM-8			</a:t>
            </a:r>
            <a:endParaRPr lang="en-IN" sz="2400" dirty="0">
              <a:solidFill>
                <a:schemeClr val="accent6">
                  <a:lumMod val="75000"/>
                </a:schemeClr>
              </a:solidFill>
              <a:latin typeface="Algerian" pitchFamily="82" charset="0"/>
            </a:endParaRPr>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7342" y="2629248"/>
            <a:ext cx="2857500" cy="1944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339752" y="5301208"/>
            <a:ext cx="6408712" cy="461665"/>
          </a:xfrm>
          <a:prstGeom prst="rect">
            <a:avLst/>
          </a:prstGeom>
          <a:noFill/>
        </p:spPr>
        <p:txBody>
          <a:bodyPr wrap="square" rtlCol="0">
            <a:spAutoFit/>
          </a:bodyPr>
          <a:lstStyle/>
          <a:p>
            <a:r>
              <a:rPr lang="en-IN" sz="2400" b="1" dirty="0" smtClean="0">
                <a:solidFill>
                  <a:srgbClr val="003300"/>
                </a:solidFill>
                <a:latin typeface="Baskerville Old Face" pitchFamily="18" charset="0"/>
              </a:rPr>
              <a:t>DEPARTMENT OF COMPUTER SCIENCE</a:t>
            </a:r>
            <a:endParaRPr lang="en-IN" sz="2400" b="1" dirty="0">
              <a:solidFill>
                <a:srgbClr val="003300"/>
              </a:solidFill>
              <a:latin typeface="Baskerville Old Face" pitchFamily="18"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27584" y="430513"/>
            <a:ext cx="7920880" cy="6063198"/>
          </a:xfrm>
          <a:prstGeom prst="rect">
            <a:avLst/>
          </a:prstGeom>
        </p:spPr>
        <p:txBody>
          <a:bodyPr wrap="square">
            <a:spAutoFit/>
          </a:bodyPr>
          <a:lstStyle/>
          <a:p>
            <a:r>
              <a:rPr lang="en-IN" sz="2800" b="1" dirty="0"/>
              <a:t>Advantage and disadvantage</a:t>
            </a:r>
            <a:endParaRPr lang="en-IN" sz="2800" dirty="0"/>
          </a:p>
          <a:p>
            <a:r>
              <a:rPr lang="en-IN" sz="1600" dirty="0">
                <a:latin typeface="Franklin Gothic Heavy" pitchFamily="34" charset="0"/>
              </a:rPr>
              <a:t>ADVANTAGE :</a:t>
            </a:r>
          </a:p>
          <a:p>
            <a:pPr lvl="0"/>
            <a:r>
              <a:rPr lang="en-IN" sz="2000" dirty="0" smtClean="0"/>
              <a:t>          It </a:t>
            </a:r>
            <a:r>
              <a:rPr lang="en-IN" sz="2000" dirty="0"/>
              <a:t>helps students for making decision for choosing a right college.</a:t>
            </a:r>
          </a:p>
          <a:p>
            <a:pPr lvl="0"/>
            <a:r>
              <a:rPr lang="en-IN" sz="2000" dirty="0"/>
              <a:t>Here the chance of occurrence of error is less when compared with the existing system. </a:t>
            </a:r>
          </a:p>
          <a:p>
            <a:pPr lvl="0"/>
            <a:r>
              <a:rPr lang="en-IN" sz="2000" dirty="0" smtClean="0"/>
              <a:t>          It </a:t>
            </a:r>
            <a:r>
              <a:rPr lang="en-IN" sz="2000" dirty="0"/>
              <a:t>is fast ,efficient and reliable.</a:t>
            </a:r>
          </a:p>
          <a:p>
            <a:pPr lvl="0"/>
            <a:r>
              <a:rPr lang="en-IN" sz="2000" dirty="0" smtClean="0"/>
              <a:t>          Avoids </a:t>
            </a:r>
            <a:r>
              <a:rPr lang="en-IN" sz="2000" dirty="0"/>
              <a:t>data redundancy and inconsistency.</a:t>
            </a:r>
          </a:p>
          <a:p>
            <a:pPr lvl="0"/>
            <a:r>
              <a:rPr lang="en-IN" sz="2000" dirty="0" smtClean="0"/>
              <a:t>          Very </a:t>
            </a:r>
            <a:r>
              <a:rPr lang="en-IN" sz="2000" dirty="0"/>
              <a:t>user-friendly.</a:t>
            </a:r>
          </a:p>
          <a:p>
            <a:pPr lvl="0"/>
            <a:r>
              <a:rPr lang="en-IN" sz="2000" dirty="0" smtClean="0"/>
              <a:t>          Easy </a:t>
            </a:r>
            <a:r>
              <a:rPr lang="en-IN" sz="2000" dirty="0"/>
              <a:t>accessibility of data.</a:t>
            </a:r>
          </a:p>
          <a:p>
            <a:r>
              <a:rPr lang="en-IN" sz="1600" dirty="0">
                <a:latin typeface="Franklin Gothic Heavy" pitchFamily="34" charset="0"/>
              </a:rPr>
              <a:t>DISADVANTAGE :</a:t>
            </a:r>
          </a:p>
          <a:p>
            <a:pPr lvl="0"/>
            <a:r>
              <a:rPr lang="en-IN" sz="2000" dirty="0" smtClean="0"/>
              <a:t>          Required </a:t>
            </a:r>
            <a:r>
              <a:rPr lang="en-IN" sz="2000" dirty="0"/>
              <a:t>active internet connection.</a:t>
            </a:r>
          </a:p>
          <a:p>
            <a:pPr lvl="0"/>
            <a:r>
              <a:rPr lang="en-IN" sz="2000" dirty="0" smtClean="0"/>
              <a:t>          System </a:t>
            </a:r>
            <a:r>
              <a:rPr lang="en-IN" sz="2000" dirty="0"/>
              <a:t>will provide inaccurate results if data entered incorrectly</a:t>
            </a:r>
            <a:r>
              <a:rPr lang="en-IN" sz="2000" dirty="0" smtClean="0"/>
              <a:t>.</a:t>
            </a:r>
          </a:p>
          <a:p>
            <a:pPr lvl="0"/>
            <a:endParaRPr lang="en-IN" sz="2000" dirty="0"/>
          </a:p>
          <a:p>
            <a:r>
              <a:rPr lang="en-IN" sz="2800" b="1" dirty="0"/>
              <a:t>Application</a:t>
            </a:r>
            <a:endParaRPr lang="en-IN" sz="2800" dirty="0"/>
          </a:p>
          <a:p>
            <a:r>
              <a:rPr lang="en-IN" sz="2000" dirty="0" smtClean="0"/>
              <a:t>             To </a:t>
            </a:r>
            <a:r>
              <a:rPr lang="en-IN" sz="2000" dirty="0"/>
              <a:t>start we need collaborative  ,industry-wide commitment to more equitable and exclusive admissions policies and </a:t>
            </a:r>
            <a:r>
              <a:rPr lang="en-IN" sz="2000" dirty="0" err="1"/>
              <a:t>practice.At</a:t>
            </a:r>
            <a:r>
              <a:rPr lang="en-IN" sz="2000" dirty="0"/>
              <a:t> the gathering ,teams imagined cross-cutting solutions as key to improving the admissions </a:t>
            </a:r>
            <a:r>
              <a:rPr lang="en-IN" sz="2000" dirty="0" err="1"/>
              <a:t>process,hanging</a:t>
            </a:r>
            <a:r>
              <a:rPr lang="en-IN" sz="2000" dirty="0"/>
              <a:t> on a collaborative approach action approach to change</a:t>
            </a:r>
            <a:r>
              <a:rPr lang="en-IN" sz="2000" dirty="0" smtClean="0"/>
              <a:t>.</a:t>
            </a:r>
            <a:endParaRPr lang="en-IN" sz="2000" dirty="0"/>
          </a:p>
        </p:txBody>
      </p:sp>
    </p:spTree>
    <p:custDataLst>
      <p:tags r:id="rId1"/>
    </p:custData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0800000" flipV="1">
            <a:off x="1105664" y="229432"/>
            <a:ext cx="6562680" cy="5109091"/>
          </a:xfrm>
          <a:prstGeom prst="rect">
            <a:avLst/>
          </a:prstGeom>
        </p:spPr>
        <p:txBody>
          <a:bodyPr wrap="square">
            <a:spAutoFit/>
          </a:bodyPr>
          <a:lstStyle/>
          <a:p>
            <a:r>
              <a:rPr lang="en-IN" sz="2400" b="1" dirty="0"/>
              <a:t>Conclusion</a:t>
            </a:r>
            <a:endParaRPr lang="en-IN" sz="2400" dirty="0"/>
          </a:p>
          <a:p>
            <a:r>
              <a:rPr lang="en-IN" b="1" dirty="0"/>
              <a:t>	</a:t>
            </a:r>
            <a:r>
              <a:rPr lang="en-IN" sz="2000" dirty="0"/>
              <a:t>We conclude by suggest that the future of universities will be taking a crucial and leading role within a </a:t>
            </a:r>
            <a:r>
              <a:rPr lang="en-IN" sz="2000" dirty="0" err="1"/>
              <a:t>goverence</a:t>
            </a:r>
            <a:r>
              <a:rPr lang="en-IN" sz="2000" dirty="0"/>
              <a:t>  </a:t>
            </a:r>
            <a:r>
              <a:rPr lang="en-IN" sz="2000" dirty="0" err="1"/>
              <a:t>milielu</a:t>
            </a:r>
            <a:r>
              <a:rPr lang="en-IN" sz="2000" dirty="0"/>
              <a:t> of many collaborating public and private agencies and organisation to be more inclusive ,reflective and restorative organisation</a:t>
            </a:r>
            <a:r>
              <a:rPr lang="en-IN" sz="2000" dirty="0" smtClean="0"/>
              <a:t>.</a:t>
            </a:r>
          </a:p>
          <a:p>
            <a:endParaRPr lang="en-IN" sz="2000" dirty="0"/>
          </a:p>
          <a:p>
            <a:r>
              <a:rPr lang="en-IN" sz="2400" b="1" dirty="0"/>
              <a:t>Future scope</a:t>
            </a:r>
            <a:endParaRPr lang="en-IN" sz="2400" dirty="0"/>
          </a:p>
          <a:p>
            <a:r>
              <a:rPr lang="en-IN" sz="2000" dirty="0"/>
              <a:t> 	There is one segment named lab unit needed </a:t>
            </a:r>
            <a:r>
              <a:rPr lang="en-IN" sz="2000" dirty="0" err="1"/>
              <a:t>compter</a:t>
            </a:r>
            <a:r>
              <a:rPr lang="en-IN" sz="2000" dirty="0"/>
              <a:t> system to improve </a:t>
            </a:r>
            <a:r>
              <a:rPr lang="en-IN" sz="2000" dirty="0" err="1"/>
              <a:t>work.In</a:t>
            </a:r>
            <a:r>
              <a:rPr lang="en-IN" sz="2000" dirty="0"/>
              <a:t> this system ,we tried to make a simple application for </a:t>
            </a:r>
            <a:r>
              <a:rPr lang="en-IN" sz="2000" dirty="0" err="1"/>
              <a:t>user.We</a:t>
            </a:r>
            <a:r>
              <a:rPr lang="en-IN" sz="2000" dirty="0"/>
              <a:t> can change our system day by day as per user </a:t>
            </a:r>
            <a:r>
              <a:rPr lang="en-IN" sz="2000" dirty="0" err="1"/>
              <a:t>requirments</a:t>
            </a:r>
            <a:r>
              <a:rPr lang="en-IN" sz="2000" dirty="0"/>
              <a:t> will be changed .In future ,we want to implement below point in our system.</a:t>
            </a:r>
          </a:p>
          <a:p>
            <a:pPr lvl="0"/>
            <a:r>
              <a:rPr lang="en-IN" sz="2000" dirty="0"/>
              <a:t>We can generate student attendance report.</a:t>
            </a:r>
          </a:p>
          <a:p>
            <a:pPr lvl="0"/>
            <a:r>
              <a:rPr lang="en-IN" sz="2000" dirty="0"/>
              <a:t>We can generate graphical report of students result.</a:t>
            </a:r>
          </a:p>
          <a:p>
            <a:endParaRPr lang="en-IN"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475656" y="123133"/>
            <a:ext cx="2448272"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ea typeface="Calibri" pitchFamily="34" charset="0"/>
                <a:cs typeface="Latha"/>
              </a:rPr>
              <a:t>Appendix</a:t>
            </a:r>
            <a:endParaRPr kumimoji="0" lang="en-US" sz="28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5" name="Picture 5" descr="Description: C:\Users\yashwanth raja\AppData\Local\Microsoft\Windows\INetCache\Content.Word\Screenshot (9).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86936" y="1124744"/>
            <a:ext cx="8235185" cy="468052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0" y="39814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ustDataLst>
      <p:tags r:id="rId1"/>
    </p:custData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descr="Description: C:\Users\yashwanth raja\AppData\Local\Microsoft\Windows\INetCache\Content.Word\Screenshot (10).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27584" y="474468"/>
            <a:ext cx="7972711" cy="48987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p:cNvSpPr>
            <a:spLocks noChangeArrowheads="1"/>
          </p:cNvSpPr>
          <p:nvPr/>
        </p:nvSpPr>
        <p:spPr bwMode="auto">
          <a:xfrm>
            <a:off x="0" y="426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a:spLocks noChangeArrowheads="1"/>
          </p:cNvSpPr>
          <p:nvPr/>
        </p:nvSpPr>
        <p:spPr bwMode="auto">
          <a:xfrm>
            <a:off x="0" y="79533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ustDataLst>
      <p:tags r:id="rId1"/>
    </p:custData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7" descr="Description: C:\Users\yashwanth raja\AppData\Local\Microsoft\Windows\INetCache\Content.Word\Screenshot (11).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47794" y="1124745"/>
            <a:ext cx="8435132" cy="43924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4"/>
          <p:cNvSpPr>
            <a:spLocks noChangeArrowheads="1"/>
          </p:cNvSpPr>
          <p:nvPr/>
        </p:nvSpPr>
        <p:spPr bwMode="auto">
          <a:xfrm>
            <a:off x="0" y="426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5"/>
          <p:cNvSpPr>
            <a:spLocks noChangeArrowheads="1"/>
          </p:cNvSpPr>
          <p:nvPr/>
        </p:nvSpPr>
        <p:spPr bwMode="auto">
          <a:xfrm>
            <a:off x="0" y="79533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ustDataLst>
      <p:tags r:id="rId1"/>
    </p:custData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8572500" y="6038850"/>
            <a:ext cx="152400" cy="152400"/>
          </a:xfrm>
          <a:prstGeom prst="ellipse">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7" name="Oval 28"/>
          <p:cNvSpPr/>
          <p:nvPr/>
        </p:nvSpPr>
        <p:spPr>
          <a:xfrm>
            <a:off x="8572500" y="6324600"/>
            <a:ext cx="152400" cy="152400"/>
          </a:xfrm>
          <a:prstGeom prst="ellipse">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0" name="Rectangle 24"/>
          <p:cNvSpPr>
            <a:spLocks noGrp="1"/>
          </p:cNvSpPr>
          <p:nvPr>
            <p:ph type="ctrTitle"/>
          </p:nvPr>
        </p:nvSpPr>
        <p:spPr>
          <a:xfrm rot="10800000" flipV="1">
            <a:off x="1115616" y="1340768"/>
            <a:ext cx="7344816" cy="1368152"/>
          </a:xfrm>
        </p:spPr>
        <p:txBody>
          <a:bodyPr>
            <a:noAutofit/>
            <a:scene3d>
              <a:camera prst="orthographicFront">
                <a:rot lat="0" lon="0" rev="0"/>
              </a:camera>
              <a:lightRig rig="soft" dir="t">
                <a:rot lat="0" lon="0" rev="17220000"/>
              </a:lightRig>
            </a:scene3d>
            <a:sp3d prstMaterial="softEdge">
              <a:bevelT w="38100" h="38100"/>
            </a:sp3d>
          </a:bodyPr>
          <a:lstStyle>
            <a:extLst/>
          </a:lstStyle>
          <a:p>
            <a:r>
              <a:rPr lang="en-US" sz="2400" dirty="0" smtClean="0">
                <a:solidFill>
                  <a:schemeClr val="tx1"/>
                </a:solidFill>
                <a:effectLst/>
                <a:latin typeface="Bell MT" pitchFamily="18" charset="0"/>
              </a:rPr>
              <a:t>															</a:t>
            </a:r>
            <a:r>
              <a:rPr lang="en-US" sz="2800" dirty="0" smtClean="0">
                <a:solidFill>
                  <a:srgbClr val="FF3399"/>
                </a:solidFill>
                <a:effectLst/>
                <a:latin typeface="Bell MT" pitchFamily="18" charset="0"/>
              </a:rPr>
              <a:t>INTELLIGENT ADMISSIONS :</a:t>
            </a:r>
            <a:br>
              <a:rPr lang="en-US" sz="2800" dirty="0" smtClean="0">
                <a:solidFill>
                  <a:srgbClr val="FF3399"/>
                </a:solidFill>
                <a:effectLst/>
                <a:latin typeface="Bell MT" pitchFamily="18" charset="0"/>
              </a:rPr>
            </a:br>
            <a:r>
              <a:rPr lang="en-US" sz="2800" dirty="0" smtClean="0">
                <a:solidFill>
                  <a:srgbClr val="FF3399"/>
                </a:solidFill>
                <a:effectLst/>
                <a:latin typeface="Bell MT" pitchFamily="18" charset="0"/>
              </a:rPr>
              <a:t>    </a:t>
            </a:r>
            <a:r>
              <a:rPr lang="en-US" sz="1800" dirty="0" smtClean="0">
                <a:solidFill>
                  <a:schemeClr val="tx1"/>
                </a:solidFill>
                <a:effectLst/>
                <a:latin typeface="Bell MT" pitchFamily="18" charset="0"/>
                <a:ea typeface="Arial Unicode MS" pitchFamily="34" charset="-128"/>
                <a:cs typeface="Arial Unicode MS" pitchFamily="34" charset="-128"/>
              </a:rPr>
              <a:t>THE FUTURE OF UNIVERSITY DECISION MAKING WITH 		        MACHINE LEARING </a:t>
            </a:r>
            <a:endParaRPr lang="en-US" sz="1800" dirty="0">
              <a:solidFill>
                <a:schemeClr val="tx1"/>
              </a:solidFill>
              <a:effectLst/>
              <a:latin typeface="Bell MT" pitchFamily="18" charset="0"/>
              <a:ea typeface="Arial Unicode MS" pitchFamily="34" charset="-128"/>
              <a:cs typeface="Arial Unicode MS" pitchFamily="34" charset="-128"/>
            </a:endParaRPr>
          </a:p>
        </p:txBody>
      </p:sp>
      <p:sp>
        <p:nvSpPr>
          <p:cNvPr id="2" name="Subtitle 1"/>
          <p:cNvSpPr>
            <a:spLocks noGrp="1"/>
          </p:cNvSpPr>
          <p:nvPr>
            <p:ph type="subTitle" idx="1"/>
          </p:nvPr>
        </p:nvSpPr>
        <p:spPr>
          <a:xfrm>
            <a:off x="2267744" y="404664"/>
            <a:ext cx="4752528" cy="648072"/>
          </a:xfrm>
        </p:spPr>
        <p:txBody>
          <a:bodyPr>
            <a:normAutofit/>
          </a:bodyPr>
          <a:lstStyle/>
          <a:p>
            <a:r>
              <a:rPr lang="en-IN" sz="3600" dirty="0" smtClean="0">
                <a:solidFill>
                  <a:schemeClr val="accent6">
                    <a:lumMod val="50000"/>
                  </a:schemeClr>
                </a:solidFill>
                <a:latin typeface="Arial Black" pitchFamily="34" charset="0"/>
              </a:rPr>
              <a:t>PRESENTED ON</a:t>
            </a:r>
            <a:endParaRPr lang="en-IN" sz="3600" dirty="0">
              <a:solidFill>
                <a:schemeClr val="accent6">
                  <a:lumMod val="50000"/>
                </a:schemeClr>
              </a:solidFill>
              <a:latin typeface="Arial Black" pitchFamily="34" charset="0"/>
            </a:endParaRPr>
          </a:p>
        </p:txBody>
      </p:sp>
      <p:sp>
        <p:nvSpPr>
          <p:cNvPr id="3" name="TextBox 2"/>
          <p:cNvSpPr txBox="1"/>
          <p:nvPr/>
        </p:nvSpPr>
        <p:spPr>
          <a:xfrm>
            <a:off x="3203848" y="3645024"/>
            <a:ext cx="5368652" cy="2677656"/>
          </a:xfrm>
          <a:prstGeom prst="rect">
            <a:avLst/>
          </a:prstGeom>
          <a:noFill/>
        </p:spPr>
        <p:txBody>
          <a:bodyPr wrap="square" rtlCol="0">
            <a:spAutoFit/>
          </a:bodyPr>
          <a:lstStyle/>
          <a:p>
            <a:r>
              <a:rPr lang="en-IN" sz="2800" dirty="0" smtClean="0"/>
              <a:t>	   PRESENTED  BY </a:t>
            </a:r>
          </a:p>
          <a:p>
            <a:r>
              <a:rPr lang="en-IN" sz="2800" dirty="0" smtClean="0"/>
              <a:t>TEAM LEADER   : M.RANJINI</a:t>
            </a:r>
          </a:p>
          <a:p>
            <a:r>
              <a:rPr lang="en-IN" sz="2800" dirty="0" smtClean="0"/>
              <a:t>TEAM MATES     : S.SARANYA</a:t>
            </a:r>
          </a:p>
          <a:p>
            <a:r>
              <a:rPr lang="en-IN" sz="2800" dirty="0"/>
              <a:t>	 </a:t>
            </a:r>
            <a:r>
              <a:rPr lang="en-IN" sz="2800" dirty="0" smtClean="0"/>
              <a:t>                   K.SANGEETHA</a:t>
            </a:r>
          </a:p>
          <a:p>
            <a:r>
              <a:rPr lang="en-IN" sz="2800" dirty="0"/>
              <a:t>	 </a:t>
            </a:r>
            <a:r>
              <a:rPr lang="en-IN" sz="2800" dirty="0" smtClean="0"/>
              <a:t>                   G.MADHUMITHA</a:t>
            </a:r>
          </a:p>
          <a:p>
            <a:endParaRPr lang="en-IN" sz="2800" dirty="0"/>
          </a:p>
        </p:txBody>
      </p:sp>
    </p:spTree>
    <p:extLst>
      <p:ext uri="{BB962C8B-B14F-4D97-AF65-F5344CB8AC3E}">
        <p14:creationId xmlns:p14="http://schemas.microsoft.com/office/powerpoint/2010/main" val="41697688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07704" y="2060849"/>
            <a:ext cx="5328592" cy="1872208"/>
          </a:xfrm>
          <a:prstGeom prst="rect">
            <a:avLst/>
          </a:prstGeom>
          <a:noFill/>
        </p:spPr>
        <p:txBody>
          <a:bodyPr wrap="square" rtlCol="0">
            <a:normAutofit/>
          </a:bodyPr>
          <a:lstStyle/>
          <a:p>
            <a:r>
              <a:rPr lang="en-US" sz="9600" dirty="0" smtClean="0">
                <a:solidFill>
                  <a:srgbClr val="0070C0"/>
                </a:solidFill>
                <a:latin typeface="Franklin Gothic Heavy" pitchFamily="34" charset="0"/>
              </a:rPr>
              <a:t>REPORT</a:t>
            </a:r>
            <a:r>
              <a:rPr lang="en-US" sz="7200" dirty="0" smtClean="0">
                <a:solidFill>
                  <a:srgbClr val="0070C0"/>
                </a:solidFill>
              </a:rPr>
              <a:t> </a:t>
            </a:r>
            <a:endParaRPr lang="en-US" sz="7200" dirty="0">
              <a:solidFill>
                <a:srgbClr val="0070C0"/>
              </a:solidFill>
            </a:endParaRPr>
          </a:p>
        </p:txBody>
      </p:sp>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5846"/>
            <a:ext cx="8640960" cy="5509200"/>
          </a:xfrm>
          <a:prstGeom prst="rect">
            <a:avLst/>
          </a:prstGeom>
        </p:spPr>
        <p:txBody>
          <a:bodyPr wrap="square">
            <a:spAutoFit/>
          </a:bodyPr>
          <a:lstStyle/>
          <a:p>
            <a:r>
              <a:rPr lang="en-IN" sz="2800" b="1" dirty="0" smtClean="0"/>
              <a:t>Introduction</a:t>
            </a:r>
            <a:endParaRPr lang="en-IN" sz="2800" dirty="0"/>
          </a:p>
          <a:p>
            <a:r>
              <a:rPr lang="en-IN" sz="2000" b="1" dirty="0" smtClean="0"/>
              <a:t>1.1Overview </a:t>
            </a:r>
            <a:endParaRPr lang="en-IN" sz="2000" dirty="0"/>
          </a:p>
          <a:p>
            <a:r>
              <a:rPr lang="en-IN" dirty="0" smtClean="0"/>
              <a:t>           Our </a:t>
            </a:r>
            <a:r>
              <a:rPr lang="en-IN" dirty="0"/>
              <a:t>project is Admission predict using machine learning this topic says about the admissions in our day-today life for </a:t>
            </a:r>
            <a:endParaRPr lang="en-IN" dirty="0" smtClean="0"/>
          </a:p>
          <a:p>
            <a:r>
              <a:rPr lang="en-IN" dirty="0" smtClean="0"/>
              <a:t>example </a:t>
            </a:r>
            <a:r>
              <a:rPr lang="en-IN" dirty="0"/>
              <a:t>: Admissions in hospital, Admissions in college and etc…, we will have an subheadings of </a:t>
            </a:r>
            <a:endParaRPr lang="en-IN" sz="1400" dirty="0"/>
          </a:p>
          <a:p>
            <a:r>
              <a:rPr lang="en-IN" dirty="0"/>
              <a:t>1. GRE Score</a:t>
            </a:r>
            <a:endParaRPr lang="en-IN" sz="1400" dirty="0"/>
          </a:p>
          <a:p>
            <a:r>
              <a:rPr lang="en-IN" dirty="0"/>
              <a:t>2. TOEFL Score</a:t>
            </a:r>
            <a:endParaRPr lang="en-IN" sz="1400" dirty="0"/>
          </a:p>
          <a:p>
            <a:r>
              <a:rPr lang="en-IN" dirty="0"/>
              <a:t>3. University</a:t>
            </a:r>
            <a:endParaRPr lang="en-IN" sz="1400" dirty="0"/>
          </a:p>
          <a:p>
            <a:r>
              <a:rPr lang="en-IN" dirty="0"/>
              <a:t>4. SOP</a:t>
            </a:r>
            <a:endParaRPr lang="en-IN" sz="1400" dirty="0"/>
          </a:p>
          <a:p>
            <a:r>
              <a:rPr lang="en-IN" dirty="0"/>
              <a:t>5. LOR</a:t>
            </a:r>
            <a:endParaRPr lang="en-IN" sz="1400" dirty="0"/>
          </a:p>
          <a:p>
            <a:r>
              <a:rPr lang="en-IN" dirty="0"/>
              <a:t>6. CGPA</a:t>
            </a:r>
            <a:endParaRPr lang="en-IN" sz="1400" dirty="0"/>
          </a:p>
          <a:p>
            <a:r>
              <a:rPr lang="en-IN" dirty="0"/>
              <a:t>7. Research</a:t>
            </a:r>
            <a:endParaRPr lang="en-IN" sz="1400" dirty="0"/>
          </a:p>
          <a:p>
            <a:r>
              <a:rPr lang="en-IN" dirty="0"/>
              <a:t>8. Chance of </a:t>
            </a:r>
            <a:r>
              <a:rPr lang="en-IN" dirty="0" smtClean="0"/>
              <a:t>Admit</a:t>
            </a:r>
          </a:p>
          <a:p>
            <a:endParaRPr lang="en-IN" sz="1400" dirty="0"/>
          </a:p>
          <a:p>
            <a:r>
              <a:rPr lang="en-IN" sz="2000" b="1" dirty="0" smtClean="0"/>
              <a:t>1.2purpose</a:t>
            </a:r>
            <a:endParaRPr lang="en-IN" sz="2000" dirty="0"/>
          </a:p>
          <a:p>
            <a:r>
              <a:rPr lang="en-IN" dirty="0" smtClean="0"/>
              <a:t>          The </a:t>
            </a:r>
            <a:r>
              <a:rPr lang="en-IN" dirty="0"/>
              <a:t>aim of this project is to help students in short listing universities with their profiles. Machine learning algorithms are then used to train a model on this data, which can be used to predict the chances of future applicants being admitted.</a:t>
            </a:r>
            <a:endParaRPr lang="en-IN" sz="1400" dirty="0"/>
          </a:p>
        </p:txBody>
      </p:sp>
    </p:spTree>
    <p:extLst>
      <p:ext uri="{BB962C8B-B14F-4D97-AF65-F5344CB8AC3E}">
        <p14:creationId xmlns:p14="http://schemas.microsoft.com/office/powerpoint/2010/main" val="3468816955"/>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908720"/>
            <a:ext cx="7344816" cy="5078313"/>
          </a:xfrm>
          <a:prstGeom prst="rect">
            <a:avLst/>
          </a:prstGeom>
        </p:spPr>
        <p:txBody>
          <a:bodyPr wrap="square">
            <a:spAutoFit/>
          </a:bodyPr>
          <a:lstStyle/>
          <a:p>
            <a:r>
              <a:rPr lang="en-IN" sz="3600" dirty="0"/>
              <a:t>With this project students can make more informed decisions about which universities to apply to, and universities can make more efficient use of their resources by focusing on the most promising applicants</a:t>
            </a:r>
            <a:r>
              <a:rPr lang="en-IN" sz="3600" dirty="0" smtClean="0"/>
              <a:t>.</a:t>
            </a:r>
          </a:p>
          <a:p>
            <a:endParaRPr lang="en-IN" sz="3600" dirty="0"/>
          </a:p>
          <a:p>
            <a:r>
              <a:rPr lang="en-IN" sz="3600" b="1" dirty="0"/>
              <a:t>Problem definition &amp; design timing</a:t>
            </a:r>
            <a:endParaRPr lang="en-IN" sz="3600" dirty="0"/>
          </a:p>
          <a:p>
            <a:r>
              <a:rPr lang="en-IN" sz="3600" b="1" dirty="0"/>
              <a:t>2.1 Empathy map</a:t>
            </a:r>
            <a:endParaRPr lang="en-IN" sz="3600" dirty="0"/>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822935" y="2381379"/>
            <a:ext cx="3711465" cy="2800221"/>
          </a:xfrm>
          <a:prstGeom prst="rect">
            <a:avLst/>
          </a:prstGeom>
          <a:noFill/>
        </p:spPr>
        <p:txBody>
          <a:bodyPr wrap="square" rtlCol="0">
            <a:normAutofit/>
          </a:bodyPr>
          <a:lstStyle/>
          <a:p>
            <a:endParaRPr lang="en-US" sz="7200" dirty="0"/>
          </a:p>
        </p:txBody>
      </p:sp>
      <p:pic>
        <p:nvPicPr>
          <p:cNvPr id="5" name="Picture 4" descr="C:\Users\yashwanth raja\AppData\Local\Microsoft\Windows\INetCache\Content.Word\IMG-20230412-WA0005.jpg"/>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67544" y="-54768"/>
            <a:ext cx="8066856" cy="6912768"/>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301752"/>
            <a:ext cx="8077200" cy="1143000"/>
          </a:xfrm>
        </p:spPr>
        <p:txBody>
          <a:bodyPr>
            <a:normAutofit/>
          </a:bodyPr>
          <a:lstStyle/>
          <a:p>
            <a:r>
              <a:rPr lang="en-US" sz="2800" dirty="0" smtClean="0"/>
              <a:t>2.2 Ideation &amp; Brainstorming map</a:t>
            </a:r>
            <a:endParaRPr lang="en-US" sz="2800" dirty="0"/>
          </a:p>
        </p:txBody>
      </p:sp>
      <p:pic>
        <p:nvPicPr>
          <p:cNvPr id="4" name="Picture 3" descr="C:\Users\yashwanth raja\AppData\Local\Microsoft\Windows\INetCache\Content.Word\Screenshot_20230412-161624_Chrome.jpg"/>
          <p:cNvPicPr/>
          <p:nvPr/>
        </p:nvPicPr>
        <p:blipFill>
          <a:blip r:embed="rId3">
            <a:extLst>
              <a:ext uri="{28A0092B-C50C-407E-A947-70E740481C1C}">
                <a14:useLocalDpi xmlns:a14="http://schemas.microsoft.com/office/drawing/2010/main" val="0"/>
              </a:ext>
            </a:extLst>
          </a:blip>
          <a:srcRect/>
          <a:stretch>
            <a:fillRect/>
          </a:stretch>
        </p:blipFill>
        <p:spPr bwMode="auto">
          <a:xfrm>
            <a:off x="899592" y="1484784"/>
            <a:ext cx="7920880" cy="5168265"/>
          </a:xfrm>
          <a:prstGeom prst="rect">
            <a:avLst/>
          </a:prstGeom>
          <a:noFill/>
          <a:ln>
            <a:noFill/>
          </a:ln>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endParaRPr lang="en-US" dirty="0"/>
          </a:p>
        </p:txBody>
      </p:sp>
      <p:pic>
        <p:nvPicPr>
          <p:cNvPr id="5" name="Picture 4" descr="C:\Users\yashwanth raja\AppData\Local\Microsoft\Windows\INetCache\Content.Word\Screenshot_20230412-161635_Chrome.jpg"/>
          <p:cNvPicPr/>
          <p:nvPr/>
        </p:nvPicPr>
        <p:blipFill>
          <a:blip r:embed="rId5">
            <a:extLst>
              <a:ext uri="{28A0092B-C50C-407E-A947-70E740481C1C}">
                <a14:useLocalDpi xmlns:a14="http://schemas.microsoft.com/office/drawing/2010/main" val="0"/>
              </a:ext>
            </a:extLst>
          </a:blip>
          <a:srcRect/>
          <a:stretch>
            <a:fillRect/>
          </a:stretch>
        </p:blipFill>
        <p:spPr bwMode="auto">
          <a:xfrm>
            <a:off x="539552" y="1587"/>
            <a:ext cx="8604447" cy="6854825"/>
          </a:xfrm>
          <a:prstGeom prst="rect">
            <a:avLst/>
          </a:prstGeom>
          <a:noFill/>
          <a:ln>
            <a:noFill/>
          </a:ln>
        </p:spPr>
      </p:pic>
    </p:spTree>
    <p:custDataLst>
      <p:tags r:id="rId1"/>
    </p:custData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0" y="332656"/>
            <a:ext cx="4343400" cy="980728"/>
          </a:xfrm>
        </p:spPr>
        <p:txBody>
          <a:bodyPr>
            <a:normAutofit/>
          </a:bodyPr>
          <a:lstStyle/>
          <a:p>
            <a:r>
              <a:rPr lang="en-US" dirty="0"/>
              <a:t>result</a:t>
            </a:r>
            <a:endParaRPr lang="en-US" dirty="0"/>
          </a:p>
        </p:txBody>
      </p:sp>
      <p:pic>
        <p:nvPicPr>
          <p:cNvPr id="4" name="Picture 3" descr="C:\Users\yashwanth raja\AppData\Local\Microsoft\Windows\INetCache\Content.Word\Screenshot (5).png"/>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1521" y="1844824"/>
            <a:ext cx="8640960" cy="482453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4.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5.xml><?xml version="1.0" encoding="utf-8"?>
<p:tagLst xmlns:a="http://schemas.openxmlformats.org/drawingml/2006/main" xmlns:r="http://schemas.openxmlformats.org/officeDocument/2006/relationships" xmlns:p="http://schemas.openxmlformats.org/presentationml/2006/main">
  <p:tag name="DVSECTIONID" val="HsVeI2TwAzQM9S4tQjLvMM"/>
</p:tagLst>
</file>

<file path=ppt/tags/tag6.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7.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8.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9.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661</Words>
  <Application>Microsoft Office PowerPoint</Application>
  <PresentationFormat>On-screen Show (4:3)</PresentationFormat>
  <Paragraphs>100</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Training</vt:lpstr>
      <vt:lpstr>GOVERNMENT ARTS COLLEGE FOR WOMEN SALEM-8   </vt:lpstr>
      <vt:lpstr>               INTELLIGENT ADMISSIONS :     THE FUTURE OF UNIVERSITY DECISION MAKING WITH           MACHINE LEARING </vt:lpstr>
      <vt:lpstr>PowerPoint Presentation</vt:lpstr>
      <vt:lpstr>PowerPoint Presentation</vt:lpstr>
      <vt:lpstr>PowerPoint Presentation</vt:lpstr>
      <vt:lpstr>PowerPoint Presentation</vt:lpstr>
      <vt:lpstr>2.2 Ideation &amp; Brainstorming map</vt:lpstr>
      <vt:lpstr>PowerPoint Presentation</vt:lpstr>
      <vt:lpstr>result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2023-04-13T03:40:02Z</dcterms:created>
  <dcterms:modified xsi:type="dcterms:W3CDTF">2023-04-13T06:58:32Z</dcterms:modified>
</cp:coreProperties>
</file>