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5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  <p:sldMasterId id="2147483690" r:id="rId4"/>
    <p:sldMasterId id="2147483708" r:id="rId5"/>
    <p:sldMasterId id="2147483725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7A06-A1CE-43FF-8022-BBCA83EB5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5E9DE-5BD9-49B3-BC3D-3ADC67906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CFF81-A50B-45E8-8E35-704250F1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E6F34-3CDA-442E-A050-55D7F7F9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C33B4-D4C0-4814-83E2-8E234535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2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906C-C5E4-470C-B8EA-939BF177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49907-A830-4ADC-894A-CA35917D4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CDEFF-B897-4E91-8103-4F66B582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E0583-6C75-48D3-870A-48FECADA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9B26E-CE71-4C86-9192-66514486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0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0BB41F-1159-4FA7-8A50-DBE9C9C32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6651D-FCAA-4B2F-BD7F-DF3B87D62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6F6D2-272E-4385-880B-3DC70F0B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2EFF3-7B7D-443F-B231-6BCCA446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E5CFC-C47A-4B82-9CD5-09DFDEF5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77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73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50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27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84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52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937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80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42DF-D69D-4CBC-94B2-52666ADB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20CF-4ECA-4BE5-8A0C-0FBCE2518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CA389-5CD6-4502-A24D-4D166F1B4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5FEE3-1DE8-48E3-A019-2042A7B8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DF34C-3A4E-4CF1-97E5-DDC1C6135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5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930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95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60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44696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569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095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166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021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590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40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EFEB-0F61-4F75-A031-362DF8EE9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9A90F-BD85-4ED4-A5DA-E3A2B1B5B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5C758-C81D-442B-BC76-FED15EA16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A40F-3AE0-4EF8-8DF6-7EE3C399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C573E-B2FE-474E-989C-FADCC500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788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6757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7268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4889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2901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4072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921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1937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5478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208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65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E757-1905-4FA3-8E17-0D74373D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38CB6-F852-43FA-BDFB-21A4E85DF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9E29D-DA87-45E4-A478-9425C5BA1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63BCE-33DC-4921-A080-6DC3577A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66BF0-2407-4C4E-99CD-172E57BA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0313B-C4F6-40AD-873C-9A59C106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586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8033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944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936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100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464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956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522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97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5938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9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1D44-C716-493B-AEB7-C7CB883B8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80C70-8089-4FE5-B6AC-F89913BA4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F55B3-73A5-4905-80C9-2DAEEE6EB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79AD3-92E1-4382-8133-4C2F95F73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5DAC2-2B7D-43D5-B7C3-D2DDA73FD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0F414-1DBC-4770-ACF2-23F7ADDC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F0F46-74AC-416F-84CE-6DF4E4B4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2B83FC-BD14-4EE3-A3EB-EF58460A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7615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371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45280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4627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946191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339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1179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557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2060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9535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4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A426-C8ED-4F93-BA9B-C4E71AF3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EC1A07-1E18-48AF-8B40-6B3AA5C15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3A30F-0B0D-4968-A344-09B2FC4D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3B36B-BACF-4398-B2A7-B16AD16E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51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0650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3169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1212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433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281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5776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519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595945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3317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086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A34FC-4718-4057-8E0D-CE4B248C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EFADB7-E3EE-45EF-B89B-DBA74E1A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EB487-E66B-41BA-8FBD-8AE44519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9572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7856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6536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606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5001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6889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7144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999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9384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4632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8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2474-319E-483D-8615-14A31988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D2BCB-2B97-4F01-8F7C-FB702EA42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6EBC6-1D3C-4614-A350-4FC80C865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245C5-F707-4FBE-84B1-2F92F9DD9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7FBBD-9342-4484-8C0F-415F1C09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A8135-445A-4317-9F55-037C77A4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330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1891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1176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5600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5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5F6D-05C6-4854-A493-9529A1835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5C6240-BD30-4714-9A8B-78885A4A1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A3E54-29C2-4B3D-B5B6-8594A25FF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54AB0-27F4-4487-8681-D71A8DBE8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ED546-A312-42A3-B702-E4EC01DD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B7D80-F385-49A8-8228-C9A1BD04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6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6.jp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10AD1-6609-4147-BB76-832E344FE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6EFCC-2B2B-4F86-BB5A-64D2FD229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3F792-476D-4B90-91ED-5A062AE94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A901E-6112-4A0B-AA32-A238FAEF0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7F2F6-4F3B-4F66-B98A-A4445EB47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1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00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70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0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1A856-1AD3-4D03-86B8-021BA8E643B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1741F-FE2D-4145-8F8D-47E235C64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4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69D8-0B73-4C3F-933C-0580D5BD6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017"/>
            <a:ext cx="9144000" cy="1868557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rgbClr val="002060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INTRODUCTION</a:t>
            </a:r>
            <a:br>
              <a:rPr lang="en-IN" sz="4000" b="1" dirty="0">
                <a:solidFill>
                  <a:srgbClr val="002060"/>
                </a:solidFill>
                <a:latin typeface="Latha" panose="020B0604020202020204" pitchFamily="34" charset="0"/>
                <a:cs typeface="Latha" panose="020B0604020202020204" pitchFamily="34" charset="0"/>
              </a:rPr>
            </a:br>
            <a:br>
              <a:rPr lang="en-IN" sz="3200" dirty="0">
                <a:latin typeface="Latha" panose="020B0604020202020204" pitchFamily="34" charset="0"/>
                <a:cs typeface="Latha" panose="020B0604020202020204" pitchFamily="34" charset="0"/>
              </a:rPr>
            </a:br>
            <a:r>
              <a:rPr lang="en-IN" sz="3600" b="1" dirty="0">
                <a:solidFill>
                  <a:srgbClr val="FF0066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1.1 OVERVIEW</a:t>
            </a:r>
            <a:br>
              <a:rPr lang="en-IN" sz="2800" dirty="0">
                <a:latin typeface="Latha" panose="020B0604020202020204" pitchFamily="34" charset="0"/>
                <a:cs typeface="Latha" panose="020B0604020202020204" pitchFamily="34" charset="0"/>
              </a:rPr>
            </a:br>
            <a:endParaRPr lang="en-US" sz="3200" dirty="0">
              <a:latin typeface="Latha" panose="020B0604020202020204" pitchFamily="34" charset="0"/>
              <a:cs typeface="Lath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1E571-705F-4F85-9857-BBEB99D36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74574"/>
            <a:ext cx="12072730" cy="4373218"/>
          </a:xfrm>
        </p:spPr>
        <p:txBody>
          <a:bodyPr anchor="ctr">
            <a:normAutofit/>
          </a:bodyPr>
          <a:lstStyle/>
          <a:p>
            <a:r>
              <a:rPr lang="en-IN" sz="2800" dirty="0">
                <a:latin typeface="Dubai Medium" panose="020B0604020202020204" pitchFamily="34" charset="-78"/>
                <a:cs typeface="Dubai Medium" panose="020B0604020202020204" pitchFamily="34" charset="-78"/>
              </a:rPr>
              <a:t>Uber was born on a snowy night in </a:t>
            </a:r>
            <a:r>
              <a:rPr lang="en-IN" sz="2800" dirty="0" err="1">
                <a:latin typeface="Dubai Medium" panose="020B0604020202020204" pitchFamily="34" charset="-78"/>
                <a:cs typeface="Dubai Medium" panose="020B0604020202020204" pitchFamily="34" charset="-78"/>
              </a:rPr>
              <a:t>paris</a:t>
            </a:r>
            <a:r>
              <a:rPr lang="en-IN" sz="2800" dirty="0">
                <a:latin typeface="Dubai Medium" panose="020B0604020202020204" pitchFamily="34" charset="-78"/>
                <a:cs typeface="Dubai Medium" panose="020B0604020202020204" pitchFamily="34" charset="-78"/>
              </a:rPr>
              <a:t> in 2008.</a:t>
            </a:r>
          </a:p>
          <a:p>
            <a:endParaRPr lang="en-US" sz="2800" dirty="0">
              <a:latin typeface="Dubai Medium" panose="020B0604020202020204" pitchFamily="34" charset="-78"/>
              <a:cs typeface="Dubai Medium" panose="020B0604020202020204" pitchFamily="34" charset="-78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Dubai Medium" panose="020B0604020202020204" pitchFamily="34" charset="-78"/>
                <a:cs typeface="Dubai Medium" panose="020B0604020202020204" pitchFamily="34" charset="-78"/>
              </a:rPr>
              <a:t>Uber is a </a:t>
            </a:r>
            <a:r>
              <a:rPr lang="en-US" sz="2800" dirty="0" err="1">
                <a:latin typeface="Dubai Medium" panose="020B0604020202020204" pitchFamily="34" charset="-78"/>
                <a:cs typeface="Dubai Medium" panose="020B0604020202020204" pitchFamily="34" charset="-78"/>
              </a:rPr>
              <a:t>transporation</a:t>
            </a:r>
            <a:r>
              <a:rPr lang="en-US" sz="2800" dirty="0">
                <a:latin typeface="Dubai Medium" panose="020B0604020202020204" pitchFamily="34" charset="-78"/>
                <a:cs typeface="Dubai Medium" panose="020B0604020202020204" pitchFamily="34" charset="-78"/>
              </a:rPr>
              <a:t> company with an app that allows passengers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Dubai Medium" panose="020B0604020202020204" pitchFamily="34" charset="-78"/>
                <a:cs typeface="Dubai Medium" panose="020B0604020202020204" pitchFamily="34" charset="-78"/>
              </a:rPr>
              <a:t>To hail a ride and drivers to charge fares and get paid.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Dubai Medium" panose="020B0604020202020204" pitchFamily="34" charset="-78"/>
                <a:cs typeface="Dubai Medium" panose="020B0604020202020204" pitchFamily="34" charset="-78"/>
              </a:rPr>
              <a:t>More specifically , Uber is a ridesharing company that hires independent 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Dubai Medium" panose="020B0604020202020204" pitchFamily="34" charset="-78"/>
                <a:cs typeface="Dubai Medium" panose="020B0604020202020204" pitchFamily="34" charset="-78"/>
              </a:rPr>
              <a:t>Contractors as drivers.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C699AA-CC29-41A0-95D4-03985053B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5355" cy="1890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D410C7-8739-4D4C-9B9B-0AFFC2C9D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549" y="19877"/>
            <a:ext cx="2756452" cy="174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2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3CA79-40F9-4361-AEAE-9F29C794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Dubai Medium" panose="020B0604020202020204" pitchFamily="34" charset="-78"/>
                <a:cs typeface="Dubai Medium" panose="020B0604020202020204" pitchFamily="34" charset="-78"/>
              </a:rPr>
              <a:t>                     </a:t>
            </a:r>
            <a:r>
              <a:rPr lang="en-IN" b="1" dirty="0">
                <a:solidFill>
                  <a:srgbClr val="0070C0"/>
                </a:solidFill>
                <a:latin typeface="Dubai Medium" panose="020B0604020202020204" pitchFamily="34" charset="-78"/>
                <a:cs typeface="Dubai Medium" panose="020B0604020202020204" pitchFamily="34" charset="-78"/>
              </a:rPr>
              <a:t>1</a:t>
            </a:r>
            <a:r>
              <a:rPr lang="en-IN" b="1" dirty="0">
                <a:solidFill>
                  <a:srgbClr val="0070C0"/>
                </a:solidFill>
              </a:rPr>
              <a:t>.</a:t>
            </a:r>
            <a:r>
              <a:rPr lang="en-IN" b="1" dirty="0">
                <a:solidFill>
                  <a:srgbClr val="0070C0"/>
                </a:solidFill>
                <a:latin typeface="Dubai Medium" panose="020B0604020202020204" pitchFamily="34" charset="-78"/>
                <a:cs typeface="Dubai Medium" panose="020B0604020202020204" pitchFamily="34" charset="-78"/>
              </a:rPr>
              <a:t>2 PURPOSE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2DC7B-1414-44EA-863F-16EA1CF67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354164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Uber is a ride-hailing company that offers that offers the uber app ,which you can use to submit a trip request that is automatically sent to an uber drivers near you ,alerting the driver to your location . The accepting uber driver will then come and pick you up and driver you to requested destination.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9668C-7C71-4A11-8B2F-5019C48DC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9" y="1325217"/>
            <a:ext cx="3352800" cy="21037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5339C2-FF1A-42FD-92DD-FFE5A4201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173" y="1325217"/>
            <a:ext cx="3744018" cy="210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8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53AA93-F965-4EC3-9555-B4F846BD9BDD}"/>
              </a:ext>
            </a:extLst>
          </p:cNvPr>
          <p:cNvSpPr txBox="1"/>
          <p:nvPr/>
        </p:nvSpPr>
        <p:spPr>
          <a:xfrm>
            <a:off x="2438400" y="106017"/>
            <a:ext cx="7716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  <a:latin typeface="Dubai Medium" panose="020B0604020202020204" pitchFamily="34" charset="-78"/>
                <a:cs typeface="Dubai Medium" panose="020B0604020202020204" pitchFamily="34" charset="-78"/>
              </a:rPr>
              <a:t>2.Problem Definition and Design Thinking</a:t>
            </a:r>
            <a:endParaRPr lang="en-US" sz="3200" dirty="0">
              <a:solidFill>
                <a:srgbClr val="0070C0"/>
              </a:solidFill>
              <a:latin typeface="Dubai Medium" panose="020B0604020202020204" pitchFamily="34" charset="-78"/>
              <a:cs typeface="Dubai Medium" panose="020B0604020202020204" pitchFamily="34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D78F09-6DF5-462F-999C-9377F88EDD0C}"/>
              </a:ext>
            </a:extLst>
          </p:cNvPr>
          <p:cNvSpPr txBox="1"/>
          <p:nvPr/>
        </p:nvSpPr>
        <p:spPr>
          <a:xfrm>
            <a:off x="490330" y="980662"/>
            <a:ext cx="4381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Latha" panose="020B0604020202020204" pitchFamily="34" charset="0"/>
                <a:cs typeface="Latha" panose="020B0604020202020204" pitchFamily="34" charset="0"/>
              </a:rPr>
              <a:t>2.1 Empathy map</a:t>
            </a:r>
            <a:endParaRPr lang="en-US" sz="3200" b="1" dirty="0">
              <a:latin typeface="Latha" panose="020B0604020202020204" pitchFamily="34" charset="0"/>
              <a:cs typeface="Latha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796A0C-D6B8-4FBD-8495-0805E61A9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36" y="1565437"/>
            <a:ext cx="6003234" cy="52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57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CA73E-806E-43C5-9B34-DC85F46C2E18}"/>
              </a:ext>
            </a:extLst>
          </p:cNvPr>
          <p:cNvSpPr txBox="1"/>
          <p:nvPr/>
        </p:nvSpPr>
        <p:spPr>
          <a:xfrm>
            <a:off x="2292626" y="92765"/>
            <a:ext cx="9323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66"/>
                </a:solidFill>
                <a:latin typeface="Dubai Medium" panose="020B0604020202020204" pitchFamily="34" charset="-78"/>
                <a:cs typeface="Dubai Medium" panose="020B0604020202020204" pitchFamily="34" charset="-78"/>
              </a:rPr>
              <a:t>2.2 Ideation and Brainstorming Map</a:t>
            </a:r>
            <a:endParaRPr lang="en-US" sz="3600" b="1" dirty="0">
              <a:solidFill>
                <a:srgbClr val="FF0066"/>
              </a:solidFill>
              <a:latin typeface="Dubai Medium" panose="020B0604020202020204" pitchFamily="34" charset="-78"/>
              <a:cs typeface="Dubai Medium" panose="020B0604020202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2FA95-E06C-4755-8052-810A6B8D0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5461"/>
            <a:ext cx="12192000" cy="503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1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4998A7-2854-4BA2-849B-9725F93D6D10}"/>
              </a:ext>
            </a:extLst>
          </p:cNvPr>
          <p:cNvSpPr txBox="1"/>
          <p:nvPr/>
        </p:nvSpPr>
        <p:spPr>
          <a:xfrm>
            <a:off x="4876799" y="357811"/>
            <a:ext cx="2332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70C0"/>
                </a:solidFill>
                <a:latin typeface="Dubai Medium" panose="020B0604020202020204" pitchFamily="34" charset="-78"/>
                <a:cs typeface="Dubai Medium" panose="020B0604020202020204" pitchFamily="34" charset="-78"/>
              </a:rPr>
              <a:t>3.RESULT</a:t>
            </a:r>
            <a:endParaRPr lang="en-US" sz="3200" b="1" dirty="0">
              <a:solidFill>
                <a:srgbClr val="0070C0"/>
              </a:solidFill>
              <a:latin typeface="Dubai Medium" panose="020B0604020202020204" pitchFamily="34" charset="-78"/>
              <a:cs typeface="Dubai Medium" panose="020B0604020202020204" pitchFamily="34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4D9A4-86B6-4A99-8CDE-4F5BF5B52151}"/>
              </a:ext>
            </a:extLst>
          </p:cNvPr>
          <p:cNvSpPr txBox="1"/>
          <p:nvPr/>
        </p:nvSpPr>
        <p:spPr>
          <a:xfrm>
            <a:off x="1205947" y="1401297"/>
            <a:ext cx="2544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DASHBOARD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F3CD07-B521-4450-A833-45C8BB04FC3C}"/>
              </a:ext>
            </a:extLst>
          </p:cNvPr>
          <p:cNvSpPr txBox="1"/>
          <p:nvPr/>
        </p:nvSpPr>
        <p:spPr>
          <a:xfrm>
            <a:off x="8892210" y="1401297"/>
            <a:ext cx="1311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STORY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97EF4E-1FB1-4A9D-9143-0C636D4E8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0680"/>
            <a:ext cx="3750365" cy="3679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BA2818-205E-4B5A-9EE1-EFB4C9D3A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140" y="3071048"/>
            <a:ext cx="4399719" cy="29846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146C73-AC5A-442C-92C6-708324105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094" y="2391443"/>
            <a:ext cx="3538331" cy="434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4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F263A7-70D5-44CA-8172-937406BFA985}"/>
              </a:ext>
            </a:extLst>
          </p:cNvPr>
          <p:cNvSpPr txBox="1"/>
          <p:nvPr/>
        </p:nvSpPr>
        <p:spPr>
          <a:xfrm>
            <a:off x="4585252" y="410818"/>
            <a:ext cx="3167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ubai Medium" panose="020B0604020202020204" pitchFamily="34" charset="-78"/>
                <a:cs typeface="Dubai Medium" panose="020B0604020202020204" pitchFamily="34" charset="-78"/>
              </a:rPr>
              <a:t>ADVANTAGES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Dubai Medium" panose="020B0604020202020204" pitchFamily="34" charset="-78"/>
              <a:cs typeface="Dubai Medium" panose="020B0604020202020204" pitchFamily="34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5CBAFF-C56A-4BBD-8E4A-01AE3C731FD5}"/>
              </a:ext>
            </a:extLst>
          </p:cNvPr>
          <p:cNvSpPr txBox="1"/>
          <p:nvPr/>
        </p:nvSpPr>
        <p:spPr>
          <a:xfrm>
            <a:off x="1272209" y="1396523"/>
            <a:ext cx="1029166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Uber has become a prime examples of the gig economy at work.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Uber’s advantages include: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*door-to-door convenience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*safety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	          *reliable quality</a:t>
            </a:r>
          </a:p>
          <a:p>
            <a:r>
              <a:rPr lang="en-IN" sz="3600" dirty="0">
                <a:solidFill>
                  <a:srgbClr val="002060"/>
                </a:solidFill>
                <a:latin typeface="Dubai Medium" panose="020B0604020202020204" pitchFamily="34" charset="-78"/>
                <a:cs typeface="Dubai Medium" panose="020B0604020202020204" pitchFamily="34" charset="-78"/>
              </a:rPr>
              <a:t>                       </a:t>
            </a:r>
          </a:p>
          <a:p>
            <a:r>
              <a:rPr lang="en-IN" sz="3600" dirty="0">
                <a:solidFill>
                  <a:srgbClr val="002060"/>
                </a:solidFill>
                <a:latin typeface="Dubai Medium" panose="020B0604020202020204" pitchFamily="34" charset="-78"/>
                <a:cs typeface="Dubai Medium" panose="020B0604020202020204" pitchFamily="34" charset="-78"/>
              </a:rPr>
              <a:t>                        </a:t>
            </a:r>
            <a:r>
              <a:rPr lang="en-I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ubai Medium" panose="020B0604020202020204" pitchFamily="34" charset="-78"/>
                <a:cs typeface="Dubai Medium" panose="020B0604020202020204" pitchFamily="34" charset="-78"/>
              </a:rPr>
              <a:t>DISADVANTAGES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Surge pricing and the negative effects of replacing steady jobs with gig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Work. The company has disrupted taxicab business and allegedly caused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Increase in traffic congestion.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87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CAC3F4-C7BE-4656-9061-C1B1F80FC349}"/>
              </a:ext>
            </a:extLst>
          </p:cNvPr>
          <p:cNvSpPr txBox="1"/>
          <p:nvPr/>
        </p:nvSpPr>
        <p:spPr>
          <a:xfrm>
            <a:off x="4452730" y="225287"/>
            <a:ext cx="3961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ubai Medium" panose="020B0604020202020204" pitchFamily="34" charset="-78"/>
                <a:cs typeface="Dubai Medium" panose="020B0604020202020204" pitchFamily="34" charset="-78"/>
              </a:rPr>
              <a:t>APPLICATIONS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Dubai Medium" panose="020B0604020202020204" pitchFamily="34" charset="-78"/>
              <a:cs typeface="Dubai Medium" panose="020B0604020202020204" pitchFamily="34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10BAC-6037-4826-8598-15211395A7ED}"/>
              </a:ext>
            </a:extLst>
          </p:cNvPr>
          <p:cNvSpPr txBox="1"/>
          <p:nvPr/>
        </p:nvSpPr>
        <p:spPr>
          <a:xfrm>
            <a:off x="490330" y="2080591"/>
            <a:ext cx="1178078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The uber app is a great way to make your travel plans stress-free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Request a trip on demand or schedule one ahead of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The united states remains at the summit of the most popular countries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Uber’s app ,you resource on the road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Marketing and user acquisition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Research and pick your ride- sharing app business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Further development and growth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37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B53718-ABBC-4FD0-821E-B45843E4D70D}"/>
              </a:ext>
            </a:extLst>
          </p:cNvPr>
          <p:cNvSpPr txBox="1"/>
          <p:nvPr/>
        </p:nvSpPr>
        <p:spPr>
          <a:xfrm>
            <a:off x="4333461" y="516835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66"/>
                </a:solidFill>
                <a:latin typeface="Dubai Medium" panose="020B0604020202020204" pitchFamily="34" charset="-78"/>
                <a:cs typeface="Dubai Medium" panose="020B0604020202020204" pitchFamily="34" charset="-78"/>
              </a:rPr>
              <a:t>CONCLUSION</a:t>
            </a:r>
            <a:endParaRPr lang="en-US" sz="3600" b="1" dirty="0">
              <a:solidFill>
                <a:srgbClr val="FF0066"/>
              </a:solidFill>
              <a:latin typeface="Dubai Medium" panose="020B0604020202020204" pitchFamily="34" charset="-78"/>
              <a:cs typeface="Dubai Medium" panose="020B0604020202020204" pitchFamily="34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B131EA-4872-4061-883A-4BDB2C3F41D8}"/>
              </a:ext>
            </a:extLst>
          </p:cNvPr>
          <p:cNvSpPr txBox="1"/>
          <p:nvPr/>
        </p:nvSpPr>
        <p:spPr>
          <a:xfrm>
            <a:off x="768626" y="1077727"/>
            <a:ext cx="11078817" cy="50098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 hope this article is useful for every on demand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startup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.It also helps in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Fulfilling each and every  need of the customer with whatever they need will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Be available at a single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tap.Also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it provides a great opportunity for </a:t>
            </a:r>
          </a:p>
          <a:p>
            <a:pPr>
              <a:lnSpc>
                <a:spcPct val="150000"/>
              </a:lnSpc>
            </a:pP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Startups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to go with such an innovative idea.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By seeing the above predictions and reason behind the success of the on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Demand business ,we came to conclude that it should be the way of the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B7F2B0-A1E8-4BB5-9761-D6D07CBD474F}"/>
              </a:ext>
            </a:extLst>
          </p:cNvPr>
          <p:cNvSpPr txBox="1"/>
          <p:nvPr/>
        </p:nvSpPr>
        <p:spPr>
          <a:xfrm>
            <a:off x="4200939" y="662609"/>
            <a:ext cx="357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0066"/>
                </a:solidFill>
                <a:latin typeface="Dubai Medium" panose="020B0604020202020204" pitchFamily="34" charset="-78"/>
                <a:cs typeface="Dubai Medium" panose="020B0604020202020204" pitchFamily="34" charset="-78"/>
              </a:rPr>
              <a:t>FUTURE SCOPE</a:t>
            </a:r>
            <a:endParaRPr lang="en-US" sz="3200" b="1" dirty="0">
              <a:solidFill>
                <a:srgbClr val="FF0066"/>
              </a:solidFill>
              <a:latin typeface="Dubai Medium" panose="020B0604020202020204" pitchFamily="34" charset="-78"/>
              <a:cs typeface="Dubai Medium" panose="020B0604020202020204" pitchFamily="34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3CCD1-F1C3-4ECC-AE9B-00CF102C4488}"/>
              </a:ext>
            </a:extLst>
          </p:cNvPr>
          <p:cNvSpPr txBox="1"/>
          <p:nvPr/>
        </p:nvSpPr>
        <p:spPr>
          <a:xfrm>
            <a:off x="3505200" y="2274838"/>
            <a:ext cx="518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Providing a unique experience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Advancements in technologies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Gaining competitive advantage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Easy availability and use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More choices for business space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Flexibility and affordability</a:t>
            </a:r>
          </a:p>
        </p:txBody>
      </p:sp>
    </p:spTree>
    <p:extLst>
      <p:ext uri="{BB962C8B-B14F-4D97-AF65-F5344CB8AC3E}">
        <p14:creationId xmlns:p14="http://schemas.microsoft.com/office/powerpoint/2010/main" val="85927353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5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6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136</TotalTime>
  <Words>369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26" baseType="lpstr">
      <vt:lpstr>Arial</vt:lpstr>
      <vt:lpstr>Bahnschrift Condensed</vt:lpstr>
      <vt:lpstr>Calibri</vt:lpstr>
      <vt:lpstr>Calibri Light</vt:lpstr>
      <vt:lpstr>Century Gothic</vt:lpstr>
      <vt:lpstr>Dubai Medium</vt:lpstr>
      <vt:lpstr>Gill Sans MT</vt:lpstr>
      <vt:lpstr>Latha</vt:lpstr>
      <vt:lpstr>Trebuchet MS</vt:lpstr>
      <vt:lpstr>Wingdings</vt:lpstr>
      <vt:lpstr>Wingdings 3</vt:lpstr>
      <vt:lpstr>Office Theme</vt:lpstr>
      <vt:lpstr>Ion</vt:lpstr>
      <vt:lpstr>Gallery</vt:lpstr>
      <vt:lpstr>Slice</vt:lpstr>
      <vt:lpstr>Facet</vt:lpstr>
      <vt:lpstr>1_Office Theme</vt:lpstr>
      <vt:lpstr>INTRODUCTION  1.1 OVERVIEW </vt:lpstr>
      <vt:lpstr>                     1.2 PURPOSE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1.1 OVERVIEW</dc:title>
  <dc:creator>kalai arasan</dc:creator>
  <cp:lastModifiedBy>kalai arasan</cp:lastModifiedBy>
  <cp:revision>5</cp:revision>
  <dcterms:created xsi:type="dcterms:W3CDTF">2023-10-11T13:29:50Z</dcterms:created>
  <dcterms:modified xsi:type="dcterms:W3CDTF">2023-10-11T16:02:35Z</dcterms:modified>
</cp:coreProperties>
</file>