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2" r:id="rId8"/>
    <p:sldId id="263" r:id="rId9"/>
    <p:sldId id="265"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664" y="-9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4A15EF-85C8-49C5-8E73-416ADDAF767D}"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96750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4A15EF-85C8-49C5-8E73-416ADDAF767D}"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235325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4A15EF-85C8-49C5-8E73-416ADDAF767D}"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251755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4A15EF-85C8-49C5-8E73-416ADDAF767D}"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164539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4A15EF-85C8-49C5-8E73-416ADDAF767D}"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112820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4A15EF-85C8-49C5-8E73-416ADDAF767D}"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362290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4A15EF-85C8-49C5-8E73-416ADDAF767D}" type="datetimeFigureOut">
              <a:rPr lang="en-US" smtClean="0"/>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344494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4A15EF-85C8-49C5-8E73-416ADDAF767D}" type="datetimeFigureOut">
              <a:rPr lang="en-US" smtClean="0"/>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99156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A15EF-85C8-49C5-8E73-416ADDAF767D}" type="datetimeFigureOut">
              <a:rPr lang="en-US" smtClean="0"/>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204774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A15EF-85C8-49C5-8E73-416ADDAF767D}"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120144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A15EF-85C8-49C5-8E73-416ADDAF767D}"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D8AD2-7634-4DA3-AEFB-279650DD48EC}" type="slidenum">
              <a:rPr lang="en-US" smtClean="0"/>
              <a:t>‹#›</a:t>
            </a:fld>
            <a:endParaRPr lang="en-US"/>
          </a:p>
        </p:txBody>
      </p:sp>
    </p:spTree>
    <p:extLst>
      <p:ext uri="{BB962C8B-B14F-4D97-AF65-F5344CB8AC3E}">
        <p14:creationId xmlns:p14="http://schemas.microsoft.com/office/powerpoint/2010/main" val="9784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A15EF-85C8-49C5-8E73-416ADDAF767D}" type="datetimeFigureOut">
              <a:rPr lang="en-US" smtClean="0"/>
              <a:t>10/27/2015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D8AD2-7634-4DA3-AEFB-279650DD48EC}" type="slidenum">
              <a:rPr lang="en-US" smtClean="0"/>
              <a:t>‹#›</a:t>
            </a:fld>
            <a:endParaRPr lang="en-US"/>
          </a:p>
        </p:txBody>
      </p:sp>
    </p:spTree>
    <p:extLst>
      <p:ext uri="{BB962C8B-B14F-4D97-AF65-F5344CB8AC3E}">
        <p14:creationId xmlns:p14="http://schemas.microsoft.com/office/powerpoint/2010/main" val="2833079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33800"/>
            <a:ext cx="7772400" cy="857250"/>
          </a:xfrm>
        </p:spPr>
        <p:txBody>
          <a:bodyPr/>
          <a:lstStyle/>
          <a:p>
            <a:r>
              <a:rPr lang="en-US" dirty="0" err="1" smtClean="0"/>
              <a:t>bSecure</a:t>
            </a:r>
            <a:r>
              <a:rPr lang="en-US" dirty="0" smtClean="0"/>
              <a:t> Help</a:t>
            </a:r>
            <a:endParaRPr lang="en-US" dirty="0"/>
          </a:p>
        </p:txBody>
      </p:sp>
      <p:sp>
        <p:nvSpPr>
          <p:cNvPr id="3" name="Subtitle 2"/>
          <p:cNvSpPr>
            <a:spLocks noGrp="1"/>
          </p:cNvSpPr>
          <p:nvPr>
            <p:ph type="subTitle" idx="1"/>
          </p:nvPr>
        </p:nvSpPr>
        <p:spPr>
          <a:xfrm>
            <a:off x="1371600" y="4876800"/>
            <a:ext cx="6400800" cy="1752600"/>
          </a:xfrm>
        </p:spPr>
        <p:txBody>
          <a:bodyPr/>
          <a:lstStyle/>
          <a:p>
            <a:r>
              <a:rPr lang="en-US" dirty="0" smtClean="0"/>
              <a:t>User Help</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968" y="381000"/>
            <a:ext cx="4675032"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71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Pics</a:t>
            </a:r>
            <a:endParaRPr lang="en-US" dirty="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14800"/>
            <a:ext cx="6694487"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572000"/>
            <a:ext cx="6904037"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728380"/>
            <a:ext cx="6713537"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610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First time users should click the Sign Up button to create an account.</a:t>
            </a:r>
          </a:p>
          <a:p>
            <a:r>
              <a:rPr lang="en-US" dirty="0" smtClean="0"/>
              <a:t>You should enter your Email address</a:t>
            </a:r>
          </a:p>
          <a:p>
            <a:r>
              <a:rPr lang="en-US" dirty="0" smtClean="0"/>
              <a:t>Password</a:t>
            </a:r>
          </a:p>
          <a:p>
            <a:r>
              <a:rPr lang="en-US" dirty="0" smtClean="0"/>
              <a:t>Pin</a:t>
            </a:r>
          </a:p>
          <a:p>
            <a:r>
              <a:rPr lang="en-US" dirty="0" smtClean="0"/>
              <a:t>Press the “Sign-up” button to continue</a:t>
            </a:r>
          </a:p>
          <a:p>
            <a:r>
              <a:rPr lang="en-US" dirty="0" smtClean="0"/>
              <a:t>The password and Pin generator is available in case you need help.</a:t>
            </a:r>
          </a:p>
          <a:p>
            <a:r>
              <a:rPr lang="en-US" dirty="0" smtClean="0"/>
              <a:t>Describe why password and Pin are important</a:t>
            </a:r>
          </a:p>
          <a:p>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2514600"/>
            <a:ext cx="6713537"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05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In</a:t>
            </a:r>
            <a:endParaRPr lang="en-US" dirty="0"/>
          </a:p>
        </p:txBody>
      </p:sp>
      <p:sp>
        <p:nvSpPr>
          <p:cNvPr id="3" name="Content Placeholder 2"/>
          <p:cNvSpPr>
            <a:spLocks noGrp="1"/>
          </p:cNvSpPr>
          <p:nvPr>
            <p:ph idx="1"/>
          </p:nvPr>
        </p:nvSpPr>
        <p:spPr/>
        <p:txBody>
          <a:bodyPr/>
          <a:lstStyle/>
          <a:p>
            <a:r>
              <a:rPr lang="en-US" dirty="0" smtClean="0"/>
              <a:t>Enter your Email, password, and PIN</a:t>
            </a:r>
          </a:p>
          <a:p>
            <a:r>
              <a:rPr lang="en-US" dirty="0" smtClean="0"/>
              <a:t>You will be notified if the information you provided is incorrect</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0"/>
            <a:ext cx="6704013"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660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lstStyle/>
          <a:p>
            <a:r>
              <a:rPr lang="en-US" dirty="0" smtClean="0"/>
              <a:t>Initially sorted by category</a:t>
            </a:r>
          </a:p>
          <a:p>
            <a:r>
              <a:rPr lang="en-US" dirty="0" smtClean="0"/>
              <a:t>Click on Category or Description columns name to change the sort order.  Data can be sorted ascending or descending.  The arrow to the right of the column name  shows the sort order.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304800"/>
            <a:ext cx="6704013"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507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&amp; Searching</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228600"/>
            <a:ext cx="6713537"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3124200"/>
            <a:ext cx="27051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198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Record</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447800"/>
            <a:ext cx="6704013"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310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Existing Records</a:t>
            </a:r>
            <a:endParaRPr lang="en-US" dirty="0"/>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304800"/>
            <a:ext cx="6704013"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838200"/>
            <a:ext cx="6713537"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484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Records</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143000"/>
            <a:ext cx="671353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8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to CSV</a:t>
            </a:r>
            <a:endParaRPr lang="en-US" dirty="0"/>
          </a:p>
        </p:txBody>
      </p:sp>
      <p:sp>
        <p:nvSpPr>
          <p:cNvPr id="3" name="Content Placeholder 2"/>
          <p:cNvSpPr>
            <a:spLocks noGrp="1"/>
          </p:cNvSpPr>
          <p:nvPr>
            <p:ph idx="1"/>
          </p:nvPr>
        </p:nvSpPr>
        <p:spPr/>
        <p:txBody>
          <a:bodyPr/>
          <a:lstStyle/>
          <a:p>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533400"/>
            <a:ext cx="6704013"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438400"/>
            <a:ext cx="7856537"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151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131</Words>
  <Application>Microsoft Office PowerPoint</Application>
  <PresentationFormat>On-screen Show (4:3)</PresentationFormat>
  <Paragraphs>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bSecure Help</vt:lpstr>
      <vt:lpstr>Sign Up</vt:lpstr>
      <vt:lpstr>Log In</vt:lpstr>
      <vt:lpstr>Sorting</vt:lpstr>
      <vt:lpstr>Filtering &amp; Searching</vt:lpstr>
      <vt:lpstr>New Record</vt:lpstr>
      <vt:lpstr>Editing Existing Records</vt:lpstr>
      <vt:lpstr>Deleting Records</vt:lpstr>
      <vt:lpstr>Export to CSV</vt:lpstr>
      <vt:lpstr>Pics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bSecure</dc:title>
  <dc:creator>Henry Schaumburger</dc:creator>
  <cp:lastModifiedBy>Henry Schaumburger</cp:lastModifiedBy>
  <cp:revision>14</cp:revision>
  <dcterms:created xsi:type="dcterms:W3CDTF">2015-10-27T17:29:51Z</dcterms:created>
  <dcterms:modified xsi:type="dcterms:W3CDTF">2015-10-27T19:09:57Z</dcterms:modified>
</cp:coreProperties>
</file>