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15"/>
  </p:notesMasterIdLst>
  <p:sldIdLst>
    <p:sldId id="256" r:id="rId3"/>
    <p:sldId id="335" r:id="rId4"/>
    <p:sldId id="343" r:id="rId5"/>
    <p:sldId id="345" r:id="rId6"/>
    <p:sldId id="346" r:id="rId7"/>
    <p:sldId id="347" r:id="rId8"/>
    <p:sldId id="348" r:id="rId9"/>
    <p:sldId id="349" r:id="rId10"/>
    <p:sldId id="352" r:id="rId11"/>
    <p:sldId id="351" r:id="rId12"/>
    <p:sldId id="344" r:id="rId13"/>
    <p:sldId id="342" r:id="rId14"/>
  </p:sldIdLst>
  <p:sldSz cx="7200900" cy="5143500"/>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17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mshi Krishna" initials="VK" lastIdx="1" clrIdx="0">
    <p:extLst>
      <p:ext uri="{19B8F6BF-5375-455C-9EA6-DF929625EA0E}">
        <p15:presenceInfo xmlns:p15="http://schemas.microsoft.com/office/powerpoint/2012/main" userId="53d25df83b5b6d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FC7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406" y="77"/>
      </p:cViewPr>
      <p:guideLst>
        <p:guide orient="horz" pos="2880"/>
        <p:guide pos="170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4AF9D4AC-DBDC-4583-B5D1-4DEB45F19D9B}" type="datetimeFigureOut">
              <a:rPr lang="en-US" smtClean="0"/>
              <a:pPr/>
              <a:t>2/3/2022</a:t>
            </a:fld>
            <a:endParaRPr lang="en-US"/>
          </a:p>
        </p:txBody>
      </p:sp>
      <p:sp>
        <p:nvSpPr>
          <p:cNvPr id="4" name="Slide Image Placeholder 3"/>
          <p:cNvSpPr>
            <a:spLocks noGrp="1" noRot="1" noChangeAspect="1"/>
          </p:cNvSpPr>
          <p:nvPr>
            <p:ph type="sldImg" idx="2"/>
          </p:nvPr>
        </p:nvSpPr>
        <p:spPr>
          <a:xfrm>
            <a:off x="3222625" y="385763"/>
            <a:ext cx="269875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10AFC51E-92BB-43D3-A7DB-4B2C644EC27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40067" y="1594486"/>
            <a:ext cx="6120766" cy="67710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080137" y="2880365"/>
            <a:ext cx="504063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006FC0"/>
                </a:solidFill>
                <a:latin typeface="Calibri"/>
                <a:cs typeface="Calibri"/>
              </a:defRPr>
            </a:lvl1pPr>
          </a:lstStyle>
          <a:p>
            <a:pPr marL="12700">
              <a:lnSpc>
                <a:spcPts val="1240"/>
              </a:lnSpc>
            </a:pPr>
            <a:r>
              <a:rPr spc="-25" dirty="0"/>
              <a:t>Module </a:t>
            </a:r>
            <a:r>
              <a:rPr spc="-5" dirty="0"/>
              <a:t>1: </a:t>
            </a:r>
            <a:r>
              <a:rPr spc="-15" dirty="0"/>
              <a:t>Lecture</a:t>
            </a:r>
            <a:r>
              <a:rPr spc="-130" dirty="0"/>
              <a:t> </a:t>
            </a:r>
            <a:r>
              <a:rPr dirty="0"/>
              <a:t>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2309A70-45C4-4483-919F-1DDBA72734DA}" type="datetime1">
              <a:rPr lang="en-US" smtClean="0"/>
              <a:pPr/>
              <a:t>2/3/2022</a:t>
            </a:fld>
            <a:endParaRPr lang="en-US"/>
          </a:p>
        </p:txBody>
      </p:sp>
      <p:sp>
        <p:nvSpPr>
          <p:cNvPr id="6" name="Holder 6"/>
          <p:cNvSpPr>
            <a:spLocks noGrp="1"/>
          </p:cNvSpPr>
          <p:nvPr>
            <p:ph type="sldNum" sz="quarter" idx="7"/>
          </p:nvPr>
        </p:nvSpPr>
        <p:spPr/>
        <p:txBody>
          <a:bodyPr lIns="0" tIns="0" rIns="0" bIns="0"/>
          <a:lstStyle>
            <a:lvl1pPr>
              <a:defRPr sz="1200" b="0" i="0">
                <a:solidFill>
                  <a:srgbClr val="0D0D0D"/>
                </a:solidFill>
                <a:latin typeface="Calibri"/>
                <a:cs typeface="Calibri"/>
              </a:defRPr>
            </a:lvl1pPr>
          </a:lstStyle>
          <a:p>
            <a:pPr marL="101600">
              <a:lnSpc>
                <a:spcPts val="1240"/>
              </a:lnSpc>
            </a:pPr>
            <a:fld id="{81D60167-4931-47E6-BA6A-407CBD079E47}" type="slidenum">
              <a:rPr dirty="0"/>
              <a:pPr marL="101600">
                <a:lnSpc>
                  <a:spcPts val="1240"/>
                </a:lnSpc>
              </a:pPr>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006FC0"/>
                </a:solidFill>
                <a:latin typeface="Calibri"/>
                <a:cs typeface="Calibri"/>
              </a:defRPr>
            </a:lvl1pPr>
          </a:lstStyle>
          <a:p>
            <a:pPr marL="12700">
              <a:lnSpc>
                <a:spcPts val="1240"/>
              </a:lnSpc>
            </a:pPr>
            <a:r>
              <a:rPr spc="-25" dirty="0"/>
              <a:t>Module </a:t>
            </a:r>
            <a:r>
              <a:rPr spc="-5" dirty="0"/>
              <a:t>3: </a:t>
            </a:r>
            <a:r>
              <a:rPr spc="-15" dirty="0"/>
              <a:t>Lecture</a:t>
            </a:r>
            <a:r>
              <a:rPr spc="-130" dirty="0"/>
              <a:t> </a:t>
            </a:r>
            <a:r>
              <a:rPr dirty="0"/>
              <a:t>1</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2/3/2022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1F5F"/>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006FC0"/>
                </a:solidFill>
                <a:latin typeface="Calibri"/>
                <a:cs typeface="Calibri"/>
              </a:defRPr>
            </a:lvl1pPr>
          </a:lstStyle>
          <a:p>
            <a:pPr marL="12700">
              <a:lnSpc>
                <a:spcPts val="1240"/>
              </a:lnSpc>
            </a:pPr>
            <a:r>
              <a:rPr spc="-25" dirty="0"/>
              <a:t>Module </a:t>
            </a:r>
            <a:r>
              <a:rPr spc="-5" dirty="0"/>
              <a:t>1: </a:t>
            </a:r>
            <a:r>
              <a:rPr spc="-15" dirty="0"/>
              <a:t>Lecture</a:t>
            </a:r>
            <a:r>
              <a:rPr spc="-130" dirty="0"/>
              <a:t> </a:t>
            </a:r>
            <a:r>
              <a:rPr dirty="0"/>
              <a:t>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289FE500-50BE-4397-8180-7307DFD2F484}" type="datetime1">
              <a:rPr lang="en-US" smtClean="0"/>
              <a:pPr/>
              <a:t>2/3/2022</a:t>
            </a:fld>
            <a:endParaRPr lang="en-US"/>
          </a:p>
        </p:txBody>
      </p:sp>
      <p:sp>
        <p:nvSpPr>
          <p:cNvPr id="6" name="Holder 6"/>
          <p:cNvSpPr>
            <a:spLocks noGrp="1"/>
          </p:cNvSpPr>
          <p:nvPr>
            <p:ph type="sldNum" sz="quarter" idx="7"/>
          </p:nvPr>
        </p:nvSpPr>
        <p:spPr/>
        <p:txBody>
          <a:bodyPr lIns="0" tIns="0" rIns="0" bIns="0"/>
          <a:lstStyle>
            <a:lvl1pPr>
              <a:defRPr sz="1200" b="0" i="0">
                <a:solidFill>
                  <a:srgbClr val="0D0D0D"/>
                </a:solidFill>
                <a:latin typeface="Calibri"/>
                <a:cs typeface="Calibri"/>
              </a:defRPr>
            </a:lvl1pPr>
          </a:lstStyle>
          <a:p>
            <a:pPr marL="101600">
              <a:lnSpc>
                <a:spcPts val="1240"/>
              </a:lnSpc>
            </a:pPr>
            <a:fld id="{81D60167-4931-47E6-BA6A-407CBD079E47}" type="slidenum">
              <a:rPr dirty="0"/>
              <a:pPr marL="101600">
                <a:lnSpc>
                  <a:spcPts val="124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1F5F"/>
                </a:solidFill>
                <a:latin typeface="Calibri"/>
                <a:cs typeface="Calibri"/>
              </a:defRPr>
            </a:lvl1pPr>
          </a:lstStyle>
          <a:p>
            <a:endParaRPr/>
          </a:p>
        </p:txBody>
      </p:sp>
      <p:sp>
        <p:nvSpPr>
          <p:cNvPr id="3" name="Holder 3"/>
          <p:cNvSpPr>
            <a:spLocks noGrp="1"/>
          </p:cNvSpPr>
          <p:nvPr>
            <p:ph sz="half" idx="2"/>
          </p:nvPr>
        </p:nvSpPr>
        <p:spPr>
          <a:xfrm>
            <a:off x="260284" y="1121097"/>
            <a:ext cx="3151892" cy="369332"/>
          </a:xfrm>
          <a:prstGeom prst="rect">
            <a:avLst/>
          </a:prstGeom>
        </p:spPr>
        <p:txBody>
          <a:bodyPr wrap="square" lIns="0" tIns="0" rIns="0" bIns="0">
            <a:spAutoFit/>
          </a:bodyPr>
          <a:lstStyle>
            <a:lvl1pPr>
              <a:defRPr sz="2400" b="1" i="0">
                <a:solidFill>
                  <a:srgbClr val="006FC0"/>
                </a:solidFill>
                <a:latin typeface="Calibri"/>
                <a:cs typeface="Calibri"/>
              </a:defRPr>
            </a:lvl1pPr>
          </a:lstStyle>
          <a:p>
            <a:endParaRPr/>
          </a:p>
        </p:txBody>
      </p:sp>
      <p:sp>
        <p:nvSpPr>
          <p:cNvPr id="4" name="Holder 4"/>
          <p:cNvSpPr>
            <a:spLocks noGrp="1"/>
          </p:cNvSpPr>
          <p:nvPr>
            <p:ph sz="half" idx="3"/>
          </p:nvPr>
        </p:nvSpPr>
        <p:spPr>
          <a:xfrm>
            <a:off x="3723967" y="1121097"/>
            <a:ext cx="2798850" cy="369332"/>
          </a:xfrm>
          <a:prstGeom prst="rect">
            <a:avLst/>
          </a:prstGeom>
        </p:spPr>
        <p:txBody>
          <a:bodyPr wrap="square" lIns="0" tIns="0" rIns="0" bIns="0">
            <a:spAutoFit/>
          </a:bodyPr>
          <a:lstStyle>
            <a:lvl1pPr>
              <a:defRPr sz="2400" b="1" i="0">
                <a:solidFill>
                  <a:srgbClr val="006FC0"/>
                </a:solidFill>
                <a:latin typeface="Calibri"/>
                <a:cs typeface="Calibri"/>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006FC0"/>
                </a:solidFill>
                <a:latin typeface="Calibri"/>
                <a:cs typeface="Calibri"/>
              </a:defRPr>
            </a:lvl1pPr>
          </a:lstStyle>
          <a:p>
            <a:pPr marL="12700">
              <a:lnSpc>
                <a:spcPts val="1240"/>
              </a:lnSpc>
            </a:pPr>
            <a:r>
              <a:rPr spc="-25" dirty="0"/>
              <a:t>Module </a:t>
            </a:r>
            <a:r>
              <a:rPr spc="-5" dirty="0"/>
              <a:t>1: </a:t>
            </a:r>
            <a:r>
              <a:rPr spc="-15" dirty="0"/>
              <a:t>Lecture</a:t>
            </a:r>
            <a:r>
              <a:rPr spc="-130" dirty="0"/>
              <a:t> </a:t>
            </a:r>
            <a:r>
              <a:rPr dirty="0"/>
              <a:t>1</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85C8F6D2-B11B-4C7C-A914-195322E652CD}" type="datetime1">
              <a:rPr lang="en-US" smtClean="0"/>
              <a:pPr/>
              <a:t>2/3/2022</a:t>
            </a:fld>
            <a:endParaRPr lang="en-US"/>
          </a:p>
        </p:txBody>
      </p:sp>
      <p:sp>
        <p:nvSpPr>
          <p:cNvPr id="7" name="Holder 7"/>
          <p:cNvSpPr>
            <a:spLocks noGrp="1"/>
          </p:cNvSpPr>
          <p:nvPr>
            <p:ph type="sldNum" sz="quarter" idx="7"/>
          </p:nvPr>
        </p:nvSpPr>
        <p:spPr/>
        <p:txBody>
          <a:bodyPr lIns="0" tIns="0" rIns="0" bIns="0"/>
          <a:lstStyle>
            <a:lvl1pPr>
              <a:defRPr sz="1200" b="0" i="0">
                <a:solidFill>
                  <a:srgbClr val="0D0D0D"/>
                </a:solidFill>
                <a:latin typeface="Calibri"/>
                <a:cs typeface="Calibri"/>
              </a:defRPr>
            </a:lvl1pPr>
          </a:lstStyle>
          <a:p>
            <a:pPr marL="101600">
              <a:lnSpc>
                <a:spcPts val="1240"/>
              </a:lnSpc>
            </a:pPr>
            <a:fld id="{81D60167-4931-47E6-BA6A-407CBD079E47}" type="slidenum">
              <a:rPr dirty="0"/>
              <a:pPr marL="101600">
                <a:lnSpc>
                  <a:spcPts val="124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1F5F"/>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006FC0"/>
                </a:solidFill>
                <a:latin typeface="Calibri"/>
                <a:cs typeface="Calibri"/>
              </a:defRPr>
            </a:lvl1pPr>
          </a:lstStyle>
          <a:p>
            <a:pPr marL="12700">
              <a:lnSpc>
                <a:spcPts val="1240"/>
              </a:lnSpc>
            </a:pPr>
            <a:r>
              <a:rPr spc="-25" dirty="0"/>
              <a:t>Module </a:t>
            </a:r>
            <a:r>
              <a:rPr spc="-5" dirty="0"/>
              <a:t>1: </a:t>
            </a:r>
            <a:r>
              <a:rPr spc="-15" dirty="0"/>
              <a:t>Lecture</a:t>
            </a:r>
            <a:r>
              <a:rPr spc="-130" dirty="0"/>
              <a:t> </a:t>
            </a:r>
            <a:r>
              <a:rPr dirty="0"/>
              <a:t>1</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90EEB229-BBF0-4F0D-AC43-B97691096364}" type="datetime1">
              <a:rPr lang="en-US" smtClean="0"/>
              <a:pPr/>
              <a:t>2/3/2022</a:t>
            </a:fld>
            <a:endParaRPr lang="en-US"/>
          </a:p>
        </p:txBody>
      </p:sp>
      <p:sp>
        <p:nvSpPr>
          <p:cNvPr id="5" name="Holder 5"/>
          <p:cNvSpPr>
            <a:spLocks noGrp="1"/>
          </p:cNvSpPr>
          <p:nvPr>
            <p:ph type="sldNum" sz="quarter" idx="7"/>
          </p:nvPr>
        </p:nvSpPr>
        <p:spPr/>
        <p:txBody>
          <a:bodyPr lIns="0" tIns="0" rIns="0" bIns="0"/>
          <a:lstStyle>
            <a:lvl1pPr>
              <a:defRPr sz="1200" b="0" i="0">
                <a:solidFill>
                  <a:srgbClr val="0D0D0D"/>
                </a:solidFill>
                <a:latin typeface="Calibri"/>
                <a:cs typeface="Calibri"/>
              </a:defRPr>
            </a:lvl1pPr>
          </a:lstStyle>
          <a:p>
            <a:pPr marL="101600">
              <a:lnSpc>
                <a:spcPts val="1240"/>
              </a:lnSpc>
            </a:pPr>
            <a:fld id="{81D60167-4931-47E6-BA6A-407CBD079E47}" type="slidenum">
              <a:rPr dirty="0"/>
              <a:pPr marL="101600">
                <a:lnSpc>
                  <a:spcPts val="124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006FC0"/>
                </a:solidFill>
                <a:latin typeface="Calibri"/>
                <a:cs typeface="Calibri"/>
              </a:defRPr>
            </a:lvl1pPr>
          </a:lstStyle>
          <a:p>
            <a:pPr marL="12700">
              <a:lnSpc>
                <a:spcPts val="1240"/>
              </a:lnSpc>
            </a:pPr>
            <a:r>
              <a:rPr spc="-25" dirty="0"/>
              <a:t>Module </a:t>
            </a:r>
            <a:r>
              <a:rPr spc="-5" dirty="0"/>
              <a:t>1: </a:t>
            </a:r>
            <a:r>
              <a:rPr spc="-15" dirty="0"/>
              <a:t>Lecture</a:t>
            </a:r>
            <a:r>
              <a:rPr spc="-130" dirty="0"/>
              <a:t> </a:t>
            </a:r>
            <a:r>
              <a:rPr dirty="0"/>
              <a:t>1</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FADABD6C-B5DF-44BF-97DF-82D3716293DD}" type="datetime1">
              <a:rPr lang="en-US" smtClean="0"/>
              <a:pPr/>
              <a:t>2/3/2022</a:t>
            </a:fld>
            <a:endParaRPr lang="en-US"/>
          </a:p>
        </p:txBody>
      </p:sp>
      <p:sp>
        <p:nvSpPr>
          <p:cNvPr id="4" name="Holder 4"/>
          <p:cNvSpPr>
            <a:spLocks noGrp="1"/>
          </p:cNvSpPr>
          <p:nvPr>
            <p:ph type="sldNum" sz="quarter" idx="7"/>
          </p:nvPr>
        </p:nvSpPr>
        <p:spPr/>
        <p:txBody>
          <a:bodyPr lIns="0" tIns="0" rIns="0" bIns="0"/>
          <a:lstStyle>
            <a:lvl1pPr>
              <a:defRPr sz="1200" b="0" i="0">
                <a:solidFill>
                  <a:srgbClr val="0D0D0D"/>
                </a:solidFill>
                <a:latin typeface="Calibri"/>
                <a:cs typeface="Calibri"/>
              </a:defRPr>
            </a:lvl1pPr>
          </a:lstStyle>
          <a:p>
            <a:pPr marL="101600">
              <a:lnSpc>
                <a:spcPts val="1240"/>
              </a:lnSpc>
            </a:pPr>
            <a:fld id="{81D60167-4931-47E6-BA6A-407CBD079E47}" type="slidenum">
              <a:rPr dirty="0"/>
              <a:pPr marL="101600">
                <a:lnSpc>
                  <a:spcPts val="1240"/>
                </a:lnSpc>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42144" y="986854"/>
            <a:ext cx="4916614" cy="67710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080137" y="2880365"/>
            <a:ext cx="5040630"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006FC0"/>
                </a:solidFill>
                <a:latin typeface="Calibri"/>
                <a:cs typeface="Calibri"/>
              </a:defRPr>
            </a:lvl1pPr>
          </a:lstStyle>
          <a:p>
            <a:pPr marL="12700">
              <a:lnSpc>
                <a:spcPts val="1240"/>
              </a:lnSpc>
            </a:pPr>
            <a:r>
              <a:rPr spc="-25" dirty="0"/>
              <a:t>Module </a:t>
            </a:r>
            <a:r>
              <a:rPr spc="-5" dirty="0"/>
              <a:t>3: </a:t>
            </a:r>
            <a:r>
              <a:rPr spc="-15" dirty="0"/>
              <a:t>Lecture</a:t>
            </a:r>
            <a:r>
              <a:rPr spc="-130" dirty="0"/>
              <a:t> </a:t>
            </a:r>
            <a:r>
              <a:rPr dirty="0"/>
              <a:t>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1F5F"/>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006FC0"/>
                </a:solidFill>
                <a:latin typeface="Calibri"/>
                <a:cs typeface="Calibri"/>
              </a:defRPr>
            </a:lvl1pPr>
          </a:lstStyle>
          <a:p>
            <a:pPr marL="12700">
              <a:lnSpc>
                <a:spcPts val="1240"/>
              </a:lnSpc>
            </a:pPr>
            <a:r>
              <a:rPr spc="-25" dirty="0"/>
              <a:t>Module </a:t>
            </a:r>
            <a:r>
              <a:rPr spc="-5" dirty="0"/>
              <a:t>3: </a:t>
            </a:r>
            <a:r>
              <a:rPr spc="-15" dirty="0"/>
              <a:t>Lecture</a:t>
            </a:r>
            <a:r>
              <a:rPr spc="-130" dirty="0"/>
              <a:t> </a:t>
            </a:r>
            <a:r>
              <a:rPr dirty="0"/>
              <a:t>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1F5F"/>
                </a:solidFill>
                <a:latin typeface="Calibri"/>
                <a:cs typeface="Calibri"/>
              </a:defRPr>
            </a:lvl1pPr>
          </a:lstStyle>
          <a:p>
            <a:endParaRPr/>
          </a:p>
        </p:txBody>
      </p:sp>
      <p:sp>
        <p:nvSpPr>
          <p:cNvPr id="3" name="Holder 3"/>
          <p:cNvSpPr>
            <a:spLocks noGrp="1"/>
          </p:cNvSpPr>
          <p:nvPr>
            <p:ph sz="half" idx="2"/>
          </p:nvPr>
        </p:nvSpPr>
        <p:spPr>
          <a:xfrm>
            <a:off x="360048" y="1183009"/>
            <a:ext cx="3132390"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708464" y="1183009"/>
            <a:ext cx="3132390" cy="30777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006FC0"/>
                </a:solidFill>
                <a:latin typeface="Calibri"/>
                <a:cs typeface="Calibri"/>
              </a:defRPr>
            </a:lvl1pPr>
          </a:lstStyle>
          <a:p>
            <a:pPr marL="12700">
              <a:lnSpc>
                <a:spcPts val="1240"/>
              </a:lnSpc>
            </a:pPr>
            <a:r>
              <a:rPr spc="-25" dirty="0"/>
              <a:t>Module </a:t>
            </a:r>
            <a:r>
              <a:rPr spc="-5" dirty="0"/>
              <a:t>3: </a:t>
            </a:r>
            <a:r>
              <a:rPr spc="-15" dirty="0"/>
              <a:t>Lecture</a:t>
            </a:r>
            <a:r>
              <a:rPr spc="-130" dirty="0"/>
              <a:t> </a:t>
            </a:r>
            <a:r>
              <a:rPr dirty="0"/>
              <a:t>1</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2/3/2022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1F5F"/>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006FC0"/>
                </a:solidFill>
                <a:latin typeface="Calibri"/>
                <a:cs typeface="Calibri"/>
              </a:defRPr>
            </a:lvl1pPr>
          </a:lstStyle>
          <a:p>
            <a:pPr marL="12700">
              <a:lnSpc>
                <a:spcPts val="1240"/>
              </a:lnSpc>
            </a:pPr>
            <a:r>
              <a:rPr spc="-25" dirty="0"/>
              <a:t>Module </a:t>
            </a:r>
            <a:r>
              <a:rPr spc="-5" dirty="0"/>
              <a:t>3: </a:t>
            </a:r>
            <a:r>
              <a:rPr spc="-15" dirty="0"/>
              <a:t>Lecture</a:t>
            </a:r>
            <a:r>
              <a:rPr spc="-130" dirty="0"/>
              <a:t> </a:t>
            </a:r>
            <a:r>
              <a:rPr dirty="0"/>
              <a:t>1</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2/3/2022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8.xml"/><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7200900" cy="5143500"/>
          </a:xfrm>
          <a:custGeom>
            <a:avLst/>
            <a:gdLst/>
            <a:ahLst/>
            <a:cxnLst/>
            <a:rect l="l" t="t" r="r" b="b"/>
            <a:pathLst>
              <a:path w="9144000" h="5143500">
                <a:moveTo>
                  <a:pt x="0" y="5143500"/>
                </a:moveTo>
                <a:lnTo>
                  <a:pt x="9144000" y="5143500"/>
                </a:lnTo>
                <a:lnTo>
                  <a:pt x="9144000" y="0"/>
                </a:lnTo>
                <a:lnTo>
                  <a:pt x="0" y="0"/>
                </a:lnTo>
                <a:lnTo>
                  <a:pt x="0" y="5143500"/>
                </a:lnTo>
                <a:close/>
              </a:path>
            </a:pathLst>
          </a:custGeom>
          <a:solidFill>
            <a:srgbClr val="C5D9F0"/>
          </a:solidFill>
        </p:spPr>
        <p:txBody>
          <a:bodyPr wrap="square" lIns="0" tIns="0" rIns="0" bIns="0" rtlCol="0"/>
          <a:lstStyle/>
          <a:p>
            <a:endParaRPr/>
          </a:p>
        </p:txBody>
      </p:sp>
      <p:sp>
        <p:nvSpPr>
          <p:cNvPr id="17" name="bk object 17"/>
          <p:cNvSpPr/>
          <p:nvPr/>
        </p:nvSpPr>
        <p:spPr>
          <a:xfrm>
            <a:off x="6630829" y="0"/>
            <a:ext cx="570071" cy="552450"/>
          </a:xfrm>
          <a:prstGeom prst="rect">
            <a:avLst/>
          </a:prstGeom>
          <a:blipFill>
            <a:blip r:embed="rId7" cstate="print"/>
            <a:stretch>
              <a:fillRect/>
            </a:stretch>
          </a:blipFill>
        </p:spPr>
        <p:txBody>
          <a:bodyPr wrap="square" lIns="0" tIns="0" rIns="0" bIns="0" rtlCol="0"/>
          <a:lstStyle/>
          <a:p>
            <a:endParaRPr/>
          </a:p>
        </p:txBody>
      </p:sp>
      <p:sp>
        <p:nvSpPr>
          <p:cNvPr id="18" name="bk object 18"/>
          <p:cNvSpPr/>
          <p:nvPr/>
        </p:nvSpPr>
        <p:spPr>
          <a:xfrm>
            <a:off x="1" y="0"/>
            <a:ext cx="480060" cy="609600"/>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2743844" y="130492"/>
            <a:ext cx="1732716" cy="701040"/>
          </a:xfrm>
          <a:prstGeom prst="rect">
            <a:avLst/>
          </a:prstGeom>
        </p:spPr>
        <p:txBody>
          <a:bodyPr wrap="square" lIns="0" tIns="0" rIns="0" bIns="0">
            <a:spAutoFit/>
          </a:bodyPr>
          <a:lstStyle>
            <a:lvl1pPr>
              <a:defRPr sz="4400" b="0" i="0">
                <a:solidFill>
                  <a:srgbClr val="001F5F"/>
                </a:solidFill>
                <a:latin typeface="Calibri"/>
                <a:cs typeface="Calibri"/>
              </a:defRPr>
            </a:lvl1pPr>
          </a:lstStyle>
          <a:p>
            <a:endParaRPr/>
          </a:p>
        </p:txBody>
      </p:sp>
      <p:sp>
        <p:nvSpPr>
          <p:cNvPr id="3" name="Holder 3"/>
          <p:cNvSpPr>
            <a:spLocks noGrp="1"/>
          </p:cNvSpPr>
          <p:nvPr>
            <p:ph type="body" idx="1"/>
          </p:nvPr>
        </p:nvSpPr>
        <p:spPr>
          <a:xfrm>
            <a:off x="2429604" y="1090761"/>
            <a:ext cx="3677960" cy="276999"/>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3689" y="4837514"/>
            <a:ext cx="995625" cy="307777"/>
          </a:xfrm>
          <a:prstGeom prst="rect">
            <a:avLst/>
          </a:prstGeom>
        </p:spPr>
        <p:txBody>
          <a:bodyPr wrap="square" lIns="0" tIns="0" rIns="0" bIns="0">
            <a:spAutoFit/>
          </a:bodyPr>
          <a:lstStyle>
            <a:lvl1pPr>
              <a:defRPr sz="1200" b="0" i="0">
                <a:solidFill>
                  <a:srgbClr val="006FC0"/>
                </a:solidFill>
                <a:latin typeface="Calibri"/>
                <a:cs typeface="Calibri"/>
              </a:defRPr>
            </a:lvl1pPr>
          </a:lstStyle>
          <a:p>
            <a:pPr marL="12700">
              <a:lnSpc>
                <a:spcPts val="1240"/>
              </a:lnSpc>
            </a:pPr>
            <a:r>
              <a:rPr spc="-25" dirty="0"/>
              <a:t>Module </a:t>
            </a:r>
            <a:r>
              <a:rPr spc="-5" dirty="0"/>
              <a:t>1: </a:t>
            </a:r>
            <a:r>
              <a:rPr spc="-15" dirty="0"/>
              <a:t>Lecture</a:t>
            </a:r>
            <a:r>
              <a:rPr spc="-130" dirty="0"/>
              <a:t> </a:t>
            </a:r>
            <a:r>
              <a:rPr dirty="0"/>
              <a:t>1</a:t>
            </a:r>
          </a:p>
        </p:txBody>
      </p:sp>
      <p:sp>
        <p:nvSpPr>
          <p:cNvPr id="5" name="Holder 5"/>
          <p:cNvSpPr>
            <a:spLocks noGrp="1"/>
          </p:cNvSpPr>
          <p:nvPr>
            <p:ph type="dt" sz="half" idx="6"/>
          </p:nvPr>
        </p:nvSpPr>
        <p:spPr>
          <a:xfrm>
            <a:off x="360046" y="4783460"/>
            <a:ext cx="1656208" cy="276999"/>
          </a:xfrm>
          <a:prstGeom prst="rect">
            <a:avLst/>
          </a:prstGeom>
        </p:spPr>
        <p:txBody>
          <a:bodyPr wrap="square" lIns="0" tIns="0" rIns="0" bIns="0">
            <a:spAutoFit/>
          </a:bodyPr>
          <a:lstStyle>
            <a:lvl1pPr algn="l">
              <a:defRPr>
                <a:solidFill>
                  <a:schemeClr val="tx1">
                    <a:tint val="75000"/>
                  </a:schemeClr>
                </a:solidFill>
              </a:defRPr>
            </a:lvl1pPr>
          </a:lstStyle>
          <a:p>
            <a:fld id="{A39180D1-DC40-4AEB-824C-C110646F970A}" type="datetime1">
              <a:rPr lang="en-US" smtClean="0"/>
              <a:pPr/>
              <a:t>2/3/2022</a:t>
            </a:fld>
            <a:endParaRPr lang="en-US"/>
          </a:p>
        </p:txBody>
      </p:sp>
      <p:sp>
        <p:nvSpPr>
          <p:cNvPr id="6" name="Holder 6"/>
          <p:cNvSpPr>
            <a:spLocks noGrp="1"/>
          </p:cNvSpPr>
          <p:nvPr>
            <p:ph type="sldNum" sz="quarter" idx="7"/>
          </p:nvPr>
        </p:nvSpPr>
        <p:spPr>
          <a:xfrm>
            <a:off x="6637330" y="4837514"/>
            <a:ext cx="161020" cy="461665"/>
          </a:xfrm>
          <a:prstGeom prst="rect">
            <a:avLst/>
          </a:prstGeom>
        </p:spPr>
        <p:txBody>
          <a:bodyPr wrap="square" lIns="0" tIns="0" rIns="0" bIns="0">
            <a:spAutoFit/>
          </a:bodyPr>
          <a:lstStyle>
            <a:lvl1pPr>
              <a:defRPr sz="1200" b="0" i="0">
                <a:solidFill>
                  <a:srgbClr val="0D0D0D"/>
                </a:solidFill>
                <a:latin typeface="Calibri"/>
                <a:cs typeface="Calibri"/>
              </a:defRPr>
            </a:lvl1pPr>
          </a:lstStyle>
          <a:p>
            <a:pPr marL="101600">
              <a:lnSpc>
                <a:spcPts val="1240"/>
              </a:lnSpc>
            </a:pPr>
            <a:fld id="{81D60167-4931-47E6-BA6A-407CBD079E47}" type="slidenum">
              <a:rPr dirty="0"/>
              <a:pPr marL="101600">
                <a:lnSpc>
                  <a:spcPts val="124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7200900" cy="5143500"/>
          </a:xfrm>
          <a:custGeom>
            <a:avLst/>
            <a:gdLst/>
            <a:ahLst/>
            <a:cxnLst/>
            <a:rect l="l" t="t" r="r" b="b"/>
            <a:pathLst>
              <a:path w="9144000" h="5143500">
                <a:moveTo>
                  <a:pt x="0" y="5143500"/>
                </a:moveTo>
                <a:lnTo>
                  <a:pt x="9144000" y="5143500"/>
                </a:lnTo>
                <a:lnTo>
                  <a:pt x="9144000" y="0"/>
                </a:lnTo>
                <a:lnTo>
                  <a:pt x="0" y="0"/>
                </a:lnTo>
                <a:lnTo>
                  <a:pt x="0" y="5143500"/>
                </a:lnTo>
                <a:close/>
              </a:path>
            </a:pathLst>
          </a:custGeom>
          <a:solidFill>
            <a:srgbClr val="C5D9F0"/>
          </a:solidFill>
        </p:spPr>
        <p:txBody>
          <a:bodyPr wrap="square" lIns="0" tIns="0" rIns="0" bIns="0" rtlCol="0"/>
          <a:lstStyle/>
          <a:p>
            <a:endParaRPr/>
          </a:p>
        </p:txBody>
      </p:sp>
      <p:sp>
        <p:nvSpPr>
          <p:cNvPr id="17" name="bk object 17"/>
          <p:cNvSpPr/>
          <p:nvPr/>
        </p:nvSpPr>
        <p:spPr>
          <a:xfrm>
            <a:off x="6630829" y="0"/>
            <a:ext cx="570071" cy="704850"/>
          </a:xfrm>
          <a:prstGeom prst="rect">
            <a:avLst/>
          </a:prstGeom>
          <a:blipFill>
            <a:blip r:embed="rId7" cstate="print"/>
            <a:stretch>
              <a:fillRect/>
            </a:stretch>
          </a:blipFill>
        </p:spPr>
        <p:txBody>
          <a:bodyPr wrap="square" lIns="0" tIns="0" rIns="0" bIns="0" rtlCol="0"/>
          <a:lstStyle/>
          <a:p>
            <a:endParaRPr/>
          </a:p>
        </p:txBody>
      </p:sp>
      <p:sp>
        <p:nvSpPr>
          <p:cNvPr id="18" name="bk object 18"/>
          <p:cNvSpPr/>
          <p:nvPr/>
        </p:nvSpPr>
        <p:spPr>
          <a:xfrm>
            <a:off x="1" y="0"/>
            <a:ext cx="480060" cy="609600"/>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2743844" y="130492"/>
            <a:ext cx="1732716" cy="701040"/>
          </a:xfrm>
          <a:prstGeom prst="rect">
            <a:avLst/>
          </a:prstGeom>
        </p:spPr>
        <p:txBody>
          <a:bodyPr wrap="square" lIns="0" tIns="0" rIns="0" bIns="0">
            <a:spAutoFit/>
          </a:bodyPr>
          <a:lstStyle>
            <a:lvl1pPr>
              <a:defRPr sz="4400" b="0" i="0">
                <a:solidFill>
                  <a:srgbClr val="001F5F"/>
                </a:solidFill>
                <a:latin typeface="Calibri"/>
                <a:cs typeface="Calibri"/>
              </a:defRPr>
            </a:lvl1pPr>
          </a:lstStyle>
          <a:p>
            <a:endParaRPr/>
          </a:p>
        </p:txBody>
      </p:sp>
      <p:sp>
        <p:nvSpPr>
          <p:cNvPr id="3" name="Holder 3"/>
          <p:cNvSpPr>
            <a:spLocks noGrp="1"/>
          </p:cNvSpPr>
          <p:nvPr>
            <p:ph type="body" idx="1"/>
          </p:nvPr>
        </p:nvSpPr>
        <p:spPr>
          <a:xfrm>
            <a:off x="791098" y="2305118"/>
            <a:ext cx="5934742" cy="307777"/>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3689" y="4837514"/>
            <a:ext cx="995625" cy="307777"/>
          </a:xfrm>
          <a:prstGeom prst="rect">
            <a:avLst/>
          </a:prstGeom>
        </p:spPr>
        <p:txBody>
          <a:bodyPr wrap="square" lIns="0" tIns="0" rIns="0" bIns="0">
            <a:spAutoFit/>
          </a:bodyPr>
          <a:lstStyle>
            <a:lvl1pPr>
              <a:defRPr sz="1200" b="0" i="0">
                <a:solidFill>
                  <a:srgbClr val="006FC0"/>
                </a:solidFill>
                <a:latin typeface="Calibri"/>
                <a:cs typeface="Calibri"/>
              </a:defRPr>
            </a:lvl1pPr>
          </a:lstStyle>
          <a:p>
            <a:pPr marL="12700">
              <a:lnSpc>
                <a:spcPts val="1240"/>
              </a:lnSpc>
            </a:pPr>
            <a:r>
              <a:rPr spc="-25" dirty="0"/>
              <a:t>Module </a:t>
            </a:r>
            <a:r>
              <a:rPr spc="-5" dirty="0"/>
              <a:t>3: </a:t>
            </a:r>
            <a:r>
              <a:rPr spc="-15" dirty="0"/>
              <a:t>Lecture</a:t>
            </a:r>
            <a:r>
              <a:rPr spc="-130" dirty="0"/>
              <a:t> </a:t>
            </a:r>
            <a:r>
              <a:rPr dirty="0"/>
              <a:t>1</a:t>
            </a:r>
          </a:p>
        </p:txBody>
      </p:sp>
      <p:sp>
        <p:nvSpPr>
          <p:cNvPr id="5" name="Holder 5"/>
          <p:cNvSpPr>
            <a:spLocks noGrp="1"/>
          </p:cNvSpPr>
          <p:nvPr>
            <p:ph type="dt" sz="half" idx="6"/>
          </p:nvPr>
        </p:nvSpPr>
        <p:spPr>
          <a:xfrm>
            <a:off x="360046" y="4783460"/>
            <a:ext cx="1656208"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2/3/2022</a:t>
            </a:fld>
            <a:endParaRPr lang="en-US"/>
          </a:p>
        </p:txBody>
      </p:sp>
      <p:sp>
        <p:nvSpPr>
          <p:cNvPr id="6" name="Holder 6"/>
          <p:cNvSpPr>
            <a:spLocks noGrp="1"/>
          </p:cNvSpPr>
          <p:nvPr>
            <p:ph type="sldNum" sz="quarter" idx="7"/>
          </p:nvPr>
        </p:nvSpPr>
        <p:spPr>
          <a:xfrm>
            <a:off x="5184649" y="4783460"/>
            <a:ext cx="1656208"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5"/>
          <p:cNvSpPr txBox="1">
            <a:spLocks noChangeArrowheads="1"/>
          </p:cNvSpPr>
          <p:nvPr/>
        </p:nvSpPr>
        <p:spPr bwMode="auto">
          <a:xfrm>
            <a:off x="0" y="1200150"/>
            <a:ext cx="7200900" cy="1371600"/>
          </a:xfrm>
          <a:prstGeom prst="rect">
            <a:avLst/>
          </a:prstGeom>
          <a:noFill/>
          <a:ln w="9525">
            <a:noFill/>
            <a:miter lim="800000"/>
            <a:headEnd/>
            <a:tailEnd/>
          </a:ln>
        </p:spPr>
        <p:txBody>
          <a:bodyPr/>
          <a:lstStyle/>
          <a:p>
            <a:pPr marL="342900" indent="-342900" algn="ctr">
              <a:buClr>
                <a:schemeClr val="hlink"/>
              </a:buClr>
              <a:buSzPct val="80000"/>
              <a:buFont typeface="Wingdings" pitchFamily="2" charset="2"/>
              <a:buNone/>
              <a:defRPr/>
            </a:pPr>
            <a:r>
              <a:rPr lang="en-US" sz="1600" b="1" i="1" kern="0" dirty="0">
                <a:solidFill>
                  <a:srgbClr val="FF0000"/>
                </a:solidFill>
                <a:latin typeface="Bookman Old Style" pitchFamily="18" charset="0"/>
                <a:cs typeface="Times New Roman" pitchFamily="18" charset="0"/>
              </a:rPr>
              <a:t>Presentation</a:t>
            </a:r>
          </a:p>
          <a:p>
            <a:pPr marL="342900" indent="-342900" algn="ctr">
              <a:buClr>
                <a:schemeClr val="hlink"/>
              </a:buClr>
              <a:buSzPct val="80000"/>
              <a:buFont typeface="Wingdings" pitchFamily="2" charset="2"/>
              <a:buNone/>
              <a:defRPr/>
            </a:pPr>
            <a:r>
              <a:rPr lang="en-US" sz="1600" b="1" i="1" kern="0" dirty="0">
                <a:solidFill>
                  <a:srgbClr val="FF0000"/>
                </a:solidFill>
                <a:latin typeface="Bookman Old Style" pitchFamily="18" charset="0"/>
                <a:cs typeface="Times New Roman" pitchFamily="18" charset="0"/>
              </a:rPr>
              <a:t>By</a:t>
            </a:r>
          </a:p>
          <a:p>
            <a:pPr marL="342900" indent="-342900" algn="ctr" eaLnBrk="0" hangingPunct="0">
              <a:spcBef>
                <a:spcPct val="20000"/>
              </a:spcBef>
              <a:buClr>
                <a:schemeClr val="hlink"/>
              </a:buClr>
              <a:buSzPct val="80000"/>
              <a:defRPr/>
            </a:pPr>
            <a:r>
              <a:rPr lang="en-US" sz="1500" kern="0" dirty="0">
                <a:latin typeface="Bookman Old Style" pitchFamily="18" charset="0"/>
                <a:cs typeface="Times New Roman" pitchFamily="18" charset="0"/>
              </a:rPr>
              <a:t>P. Vamshi Krishna [187Y1A0451]</a:t>
            </a:r>
          </a:p>
          <a:p>
            <a:pPr marL="342900" indent="-342900" algn="ctr" eaLnBrk="0" hangingPunct="0">
              <a:spcBef>
                <a:spcPct val="20000"/>
              </a:spcBef>
              <a:buClr>
                <a:schemeClr val="hlink"/>
              </a:buClr>
              <a:buSzPct val="80000"/>
              <a:defRPr/>
            </a:pPr>
            <a:r>
              <a:rPr lang="en-US" sz="1500" kern="0" dirty="0">
                <a:latin typeface="Bookman Old Style" pitchFamily="18" charset="0"/>
                <a:cs typeface="Times New Roman" pitchFamily="18" charset="0"/>
              </a:rPr>
              <a:t>B. Vishal Bakshi [187Y1A0455]</a:t>
            </a:r>
          </a:p>
          <a:p>
            <a:pPr marL="342900" indent="-342900" algn="ctr" eaLnBrk="0" hangingPunct="0">
              <a:spcBef>
                <a:spcPct val="20000"/>
              </a:spcBef>
              <a:buClr>
                <a:schemeClr val="hlink"/>
              </a:buClr>
              <a:buSzPct val="80000"/>
              <a:defRPr/>
            </a:pPr>
            <a:endParaRPr lang="en-US" sz="1500" kern="0" dirty="0">
              <a:latin typeface="Bookman Old Style" pitchFamily="18" charset="0"/>
              <a:cs typeface="Times New Roman" pitchFamily="18" charset="0"/>
            </a:endParaRPr>
          </a:p>
        </p:txBody>
      </p:sp>
      <p:cxnSp>
        <p:nvCxnSpPr>
          <p:cNvPr id="9" name="Straight Connector 8"/>
          <p:cNvCxnSpPr/>
          <p:nvPr/>
        </p:nvCxnSpPr>
        <p:spPr>
          <a:xfrm flipV="1">
            <a:off x="171450" y="4089400"/>
            <a:ext cx="6840856"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0" name="AutoShape 11" descr="Image result for KL University Logo"/>
          <p:cNvSpPr>
            <a:spLocks noChangeAspect="1" noChangeArrowheads="1"/>
          </p:cNvSpPr>
          <p:nvPr/>
        </p:nvSpPr>
        <p:spPr bwMode="auto">
          <a:xfrm>
            <a:off x="122514" y="-144463"/>
            <a:ext cx="240030" cy="304801"/>
          </a:xfrm>
          <a:prstGeom prst="rect">
            <a:avLst/>
          </a:prstGeom>
          <a:noFill/>
          <a:ln w="9525">
            <a:noFill/>
            <a:miter lim="800000"/>
            <a:headEnd/>
            <a:tailEnd/>
          </a:ln>
        </p:spPr>
        <p:txBody>
          <a:bodyPr/>
          <a:lstStyle/>
          <a:p>
            <a:endParaRPr lang="en-IN"/>
          </a:p>
        </p:txBody>
      </p:sp>
      <p:pic>
        <p:nvPicPr>
          <p:cNvPr id="1026" name="Picture 2" descr="C:\Users\student\Desktop\logo-new.png"/>
          <p:cNvPicPr>
            <a:picLocks noChangeAspect="1" noChangeArrowheads="1"/>
          </p:cNvPicPr>
          <p:nvPr/>
        </p:nvPicPr>
        <p:blipFill>
          <a:blip r:embed="rId2">
            <a:lum bright="-2000" contrast="42000"/>
          </a:blip>
          <a:srcRect/>
          <a:stretch>
            <a:fillRect/>
          </a:stretch>
        </p:blipFill>
        <p:spPr bwMode="auto">
          <a:xfrm>
            <a:off x="1314450" y="4394345"/>
            <a:ext cx="4800600" cy="615805"/>
          </a:xfrm>
          <a:prstGeom prst="rect">
            <a:avLst/>
          </a:prstGeom>
          <a:noFill/>
        </p:spPr>
      </p:pic>
      <p:sp>
        <p:nvSpPr>
          <p:cNvPr id="8" name="Rectangle 45"/>
          <p:cNvSpPr txBox="1">
            <a:spLocks noChangeArrowheads="1"/>
          </p:cNvSpPr>
          <p:nvPr/>
        </p:nvSpPr>
        <p:spPr bwMode="auto">
          <a:xfrm>
            <a:off x="19050" y="2647950"/>
            <a:ext cx="7200900" cy="1143000"/>
          </a:xfrm>
          <a:prstGeom prst="rect">
            <a:avLst/>
          </a:prstGeom>
          <a:noFill/>
          <a:ln w="9525">
            <a:noFill/>
            <a:miter lim="800000"/>
            <a:headEnd/>
            <a:tailEnd/>
          </a:ln>
        </p:spPr>
        <p:txBody>
          <a:bodyPr/>
          <a:lstStyle/>
          <a:p>
            <a:pPr marL="342900" indent="-342900" algn="ctr">
              <a:buClr>
                <a:schemeClr val="hlink"/>
              </a:buClr>
              <a:buSzPct val="80000"/>
              <a:buFont typeface="Wingdings" pitchFamily="2" charset="2"/>
              <a:buNone/>
              <a:defRPr/>
            </a:pPr>
            <a:r>
              <a:rPr lang="en-US" sz="1600" b="1" i="1" kern="0" dirty="0">
                <a:solidFill>
                  <a:srgbClr val="FF0000"/>
                </a:solidFill>
                <a:latin typeface="Bookman Old Style" pitchFamily="18" charset="0"/>
                <a:cs typeface="Times New Roman" pitchFamily="18" charset="0"/>
              </a:rPr>
              <a:t>Under the Guidance of</a:t>
            </a:r>
          </a:p>
          <a:p>
            <a:pPr marL="342900" indent="-342900" algn="ctr" eaLnBrk="0" hangingPunct="0">
              <a:spcBef>
                <a:spcPct val="20000"/>
              </a:spcBef>
              <a:buClr>
                <a:schemeClr val="hlink"/>
              </a:buClr>
              <a:buSzPct val="80000"/>
              <a:defRPr/>
            </a:pPr>
            <a:r>
              <a:rPr lang="en-US" sz="1500" b="1" kern="0" dirty="0">
                <a:latin typeface="Bookman Old Style" pitchFamily="18" charset="0"/>
                <a:cs typeface="Times New Roman" pitchFamily="18" charset="0"/>
              </a:rPr>
              <a:t>Dr. G. Amarnath</a:t>
            </a:r>
          </a:p>
          <a:p>
            <a:pPr marL="342900" indent="-342900" algn="ctr" eaLnBrk="0" hangingPunct="0">
              <a:spcBef>
                <a:spcPct val="20000"/>
              </a:spcBef>
              <a:buClr>
                <a:schemeClr val="hlink"/>
              </a:buClr>
              <a:buSzPct val="80000"/>
              <a:defRPr/>
            </a:pPr>
            <a:r>
              <a:rPr lang="en-US" sz="1500" kern="0" dirty="0">
                <a:latin typeface="Bookman Old Style" pitchFamily="18" charset="0"/>
                <a:cs typeface="Times New Roman" pitchFamily="18" charset="0"/>
              </a:rPr>
              <a:t>Associate Professor</a:t>
            </a:r>
          </a:p>
          <a:p>
            <a:pPr marL="342900" indent="-342900" algn="ctr" eaLnBrk="0" hangingPunct="0">
              <a:spcBef>
                <a:spcPct val="20000"/>
              </a:spcBef>
              <a:buClr>
                <a:schemeClr val="hlink"/>
              </a:buClr>
              <a:buSzPct val="80000"/>
              <a:defRPr/>
            </a:pPr>
            <a:r>
              <a:rPr lang="en-US" sz="1500" kern="0" dirty="0">
                <a:latin typeface="Bookman Old Style" pitchFamily="18" charset="0"/>
                <a:cs typeface="Times New Roman" pitchFamily="18" charset="0"/>
              </a:rPr>
              <a:t>Department of ECE</a:t>
            </a:r>
          </a:p>
        </p:txBody>
      </p:sp>
      <p:sp>
        <p:nvSpPr>
          <p:cNvPr id="11" name="Rectangle 10"/>
          <p:cNvSpPr/>
          <p:nvPr/>
        </p:nvSpPr>
        <p:spPr>
          <a:xfrm>
            <a:off x="0" y="4061996"/>
            <a:ext cx="7200900" cy="338554"/>
          </a:xfrm>
          <a:prstGeom prst="rect">
            <a:avLst/>
          </a:prstGeom>
        </p:spPr>
        <p:txBody>
          <a:bodyPr wrap="square">
            <a:spAutoFit/>
          </a:bodyPr>
          <a:lstStyle/>
          <a:p>
            <a:pPr marL="342900" indent="-342900" algn="ctr" eaLnBrk="0" hangingPunct="0">
              <a:spcBef>
                <a:spcPct val="20000"/>
              </a:spcBef>
              <a:buClr>
                <a:schemeClr val="hlink"/>
              </a:buClr>
              <a:buSzPct val="80000"/>
              <a:defRPr/>
            </a:pPr>
            <a:r>
              <a:rPr lang="en-US" sz="1600" b="1" kern="0" dirty="0">
                <a:solidFill>
                  <a:srgbClr val="3333FF"/>
                </a:solidFill>
                <a:latin typeface="Bookman Old Style" pitchFamily="18" charset="0"/>
                <a:cs typeface="Times New Roman" pitchFamily="18" charset="0"/>
              </a:rPr>
              <a:t>Department of Electronics and Communication Engineering</a:t>
            </a:r>
          </a:p>
        </p:txBody>
      </p:sp>
      <p:sp>
        <p:nvSpPr>
          <p:cNvPr id="3" name="Title 2">
            <a:extLst>
              <a:ext uri="{FF2B5EF4-FFF2-40B4-BE49-F238E27FC236}">
                <a16:creationId xmlns:a16="http://schemas.microsoft.com/office/drawing/2014/main" id="{960DEF53-97A1-4F18-87A0-7B6C81049270}"/>
              </a:ext>
            </a:extLst>
          </p:cNvPr>
          <p:cNvSpPr>
            <a:spLocks noGrp="1"/>
          </p:cNvSpPr>
          <p:nvPr>
            <p:ph type="title"/>
          </p:nvPr>
        </p:nvSpPr>
        <p:spPr>
          <a:xfrm>
            <a:off x="400050" y="285750"/>
            <a:ext cx="6553200" cy="923330"/>
          </a:xfrm>
        </p:spPr>
        <p:txBody>
          <a:bodyPr/>
          <a:lstStyle/>
          <a:p>
            <a:pPr algn="ctr"/>
            <a:r>
              <a:rPr lang="en-US" sz="2000" b="1" dirty="0">
                <a:solidFill>
                  <a:srgbClr val="0070C0"/>
                </a:solidFill>
                <a:latin typeface="Bookman Old Style" panose="02050604050505020204" pitchFamily="18" charset="0"/>
              </a:rPr>
              <a:t>DEVELOPMENT OF A NOVEL GUIDANCE LAW FOR ACCURATE AUTONOMOUS DRONE TAKE OFF AND LANDING</a:t>
            </a:r>
            <a:endParaRPr lang="en-IN" sz="2000" b="1" dirty="0">
              <a:solidFill>
                <a:srgbClr val="0070C0"/>
              </a:solidFill>
              <a:latin typeface="Bookman Old Style" panose="0205060405050502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3"/>
          <p:cNvSpPr txBox="1"/>
          <p:nvPr/>
        </p:nvSpPr>
        <p:spPr>
          <a:xfrm>
            <a:off x="6637329" y="4837510"/>
            <a:ext cx="160020"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0D0D0D"/>
                </a:solidFill>
                <a:latin typeface="Calibri"/>
                <a:cs typeface="Calibri"/>
              </a:rPr>
              <a:pPr marL="25400">
                <a:lnSpc>
                  <a:spcPts val="1240"/>
                </a:lnSpc>
              </a:pPr>
              <a:t>10</a:t>
            </a:fld>
            <a:endParaRPr sz="1200">
              <a:latin typeface="Calibri"/>
              <a:cs typeface="Calibri"/>
            </a:endParaRPr>
          </a:p>
        </p:txBody>
      </p:sp>
      <p:grpSp>
        <p:nvGrpSpPr>
          <p:cNvPr id="2" name="Group 9"/>
          <p:cNvGrpSpPr/>
          <p:nvPr/>
        </p:nvGrpSpPr>
        <p:grpSpPr>
          <a:xfrm>
            <a:off x="34422" y="84952"/>
            <a:ext cx="6986457" cy="5096649"/>
            <a:chOff x="43708" y="142101"/>
            <a:chExt cx="8871692" cy="5096649"/>
          </a:xfrm>
        </p:grpSpPr>
        <p:cxnSp>
          <p:nvCxnSpPr>
            <p:cNvPr id="11" name="Straight Connector 10"/>
            <p:cNvCxnSpPr/>
            <p:nvPr/>
          </p:nvCxnSpPr>
          <p:spPr>
            <a:xfrm flipV="1">
              <a:off x="228600" y="4851400"/>
              <a:ext cx="8686800"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2" name="Slide Number Placeholder 11"/>
            <p:cNvSpPr txBox="1">
              <a:spLocks/>
            </p:cNvSpPr>
            <p:nvPr/>
          </p:nvSpPr>
          <p:spPr bwMode="auto">
            <a:xfrm>
              <a:off x="152400" y="4841875"/>
              <a:ext cx="6096000" cy="396875"/>
            </a:xfrm>
            <a:prstGeom prst="rect">
              <a:avLst/>
            </a:prstGeom>
            <a:noFill/>
            <a:ln w="9525">
              <a:noFill/>
              <a:miter lim="800000"/>
              <a:headEnd/>
              <a:tailEnd/>
            </a:ln>
          </p:spPr>
          <p:txBody>
            <a:bodyPr/>
            <a:lstStyle/>
            <a:p>
              <a:r>
                <a:rPr lang="en-US" sz="1300" b="1" i="1" dirty="0">
                  <a:solidFill>
                    <a:srgbClr val="000000"/>
                  </a:solidFill>
                  <a:latin typeface="Bookman Old Style" pitchFamily="18" charset="0"/>
                  <a:cs typeface="Times New Roman" pitchFamily="18" charset="0"/>
                </a:rPr>
                <a:t>Department of ECE</a:t>
              </a:r>
              <a:endParaRPr lang="en-US" sz="1300" i="1" dirty="0">
                <a:solidFill>
                  <a:srgbClr val="000000"/>
                </a:solidFill>
                <a:latin typeface="Bookman Old Style" pitchFamily="18" charset="0"/>
                <a:cs typeface="Times New Roman" pitchFamily="18" charset="0"/>
              </a:endParaRPr>
            </a:p>
          </p:txBody>
        </p:sp>
        <p:grpSp>
          <p:nvGrpSpPr>
            <p:cNvPr id="3" name="Group 8"/>
            <p:cNvGrpSpPr/>
            <p:nvPr/>
          </p:nvGrpSpPr>
          <p:grpSpPr>
            <a:xfrm>
              <a:off x="43708" y="142101"/>
              <a:ext cx="1141623" cy="726503"/>
              <a:chOff x="35832" y="136033"/>
              <a:chExt cx="1001263" cy="674611"/>
            </a:xfrm>
          </p:grpSpPr>
          <p:pic>
            <p:nvPicPr>
              <p:cNvPr id="14" name="Picture 2" descr="C:\Users\student\Desktop\MLRITM Logo.JPG"/>
              <p:cNvPicPr>
                <a:picLocks noChangeAspect="1" noChangeArrowheads="1"/>
              </p:cNvPicPr>
              <p:nvPr/>
            </p:nvPicPr>
            <p:blipFill>
              <a:blip r:embed="rId2"/>
              <a:srcRect/>
              <a:stretch>
                <a:fillRect/>
              </a:stretch>
            </p:blipFill>
            <p:spPr bwMode="auto">
              <a:xfrm>
                <a:off x="188443" y="136033"/>
                <a:ext cx="678922" cy="477611"/>
              </a:xfrm>
              <a:prstGeom prst="rect">
                <a:avLst/>
              </a:prstGeom>
              <a:noFill/>
            </p:spPr>
          </p:pic>
          <p:sp>
            <p:nvSpPr>
              <p:cNvPr id="15" name="Rectangle 14"/>
              <p:cNvSpPr/>
              <p:nvPr/>
            </p:nvSpPr>
            <p:spPr>
              <a:xfrm>
                <a:off x="35832" y="560576"/>
                <a:ext cx="1001263" cy="250068"/>
              </a:xfrm>
              <a:prstGeom prst="rect">
                <a:avLst/>
              </a:prstGeom>
            </p:spPr>
            <p:txBody>
              <a:bodyPr wrap="square">
                <a:spAutoFit/>
              </a:bodyPr>
              <a:lstStyle/>
              <a:p>
                <a:pPr algn="ctr"/>
                <a:r>
                  <a:rPr kumimoji="0" lang="en-US" sz="1150" b="1" i="0" u="none" strike="noStrike" kern="0" cap="none" spc="0" normalizeH="0" baseline="0" noProof="0" dirty="0">
                    <a:ln>
                      <a:noFill/>
                    </a:ln>
                    <a:solidFill>
                      <a:srgbClr val="C00000"/>
                    </a:solidFill>
                    <a:effectLst/>
                    <a:uLnTx/>
                    <a:uFillTx/>
                    <a:latin typeface="Bookman Old Style" pitchFamily="18" charset="0"/>
                    <a:ea typeface="+mn-ea"/>
                    <a:cs typeface="Times New Roman" pitchFamily="18" charset="0"/>
                  </a:rPr>
                  <a:t>MLRS</a:t>
                </a:r>
                <a:endParaRPr lang="en-US" sz="1150" dirty="0"/>
              </a:p>
            </p:txBody>
          </p:sp>
        </p:grpSp>
      </p:grpSp>
      <p:sp>
        <p:nvSpPr>
          <p:cNvPr id="2049" name="Rectangle 1"/>
          <p:cNvSpPr>
            <a:spLocks noChangeArrowheads="1"/>
          </p:cNvSpPr>
          <p:nvPr/>
        </p:nvSpPr>
        <p:spPr bwMode="auto">
          <a:xfrm>
            <a:off x="120015" y="1395247"/>
            <a:ext cx="65909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1" algn="just" eaLnBrk="0" fontAlgn="base" hangingPunct="0">
              <a:lnSpc>
                <a:spcPct val="150000"/>
              </a:lnSpc>
              <a:buFont typeface="Wingdings" pitchFamily="2" charset="2"/>
              <a:buChar char="§"/>
            </a:pPr>
            <a:r>
              <a:rPr lang="en-US" sz="1600" dirty="0">
                <a:latin typeface="Bookman Old Style" pitchFamily="18" charset="0"/>
                <a:ea typeface="Calibri" pitchFamily="34" charset="0"/>
                <a:cs typeface="Times New Roman" pitchFamily="18" charset="0"/>
              </a:rPr>
              <a:t> </a:t>
            </a:r>
            <a:r>
              <a:rPr lang="en-US" sz="1600" dirty="0">
                <a:latin typeface="Times New Roman" panose="02020603050405020304" pitchFamily="18" charset="0"/>
                <a:cs typeface="Times New Roman" panose="02020603050405020304" pitchFamily="18" charset="0"/>
              </a:rPr>
              <a:t>Large companies like Amazon and Google propose to reshape the rich world’s infrastructure with drones delivering packages that are now sent by vans.</a:t>
            </a:r>
          </a:p>
          <a:p>
            <a:pPr lvl="1" algn="just" eaLnBrk="0" fontAlgn="base" hangingPunct="0">
              <a:lnSpc>
                <a:spcPct val="150000"/>
              </a:lnSpc>
              <a:buFont typeface="Wingdings" pitchFamily="2" charset="2"/>
              <a:buChar char="§"/>
            </a:pPr>
            <a:r>
              <a:rPr lang="en-US" sz="1600" dirty="0">
                <a:latin typeface="Times New Roman" panose="02020603050405020304" pitchFamily="18" charset="0"/>
                <a:cs typeface="Times New Roman" panose="02020603050405020304" pitchFamily="18" charset="0"/>
              </a:rPr>
              <a:t>Drones as observers in the sky will remain important for the indefinite future. They will grow easier to operate.</a:t>
            </a:r>
          </a:p>
          <a:p>
            <a:pPr lvl="1" algn="just" eaLnBrk="0" fontAlgn="base" hangingPunct="0">
              <a:lnSpc>
                <a:spcPct val="150000"/>
              </a:lnSpc>
              <a:buFont typeface="Wingdings" pitchFamily="2" charset="2"/>
              <a:buChar char="§"/>
            </a:pPr>
            <a:r>
              <a:rPr lang="en-US" sz="1600" dirty="0">
                <a:latin typeface="Times New Roman" panose="02020603050405020304" pitchFamily="18" charset="0"/>
                <a:cs typeface="Times New Roman" panose="02020603050405020304" pitchFamily="18" charset="0"/>
              </a:rPr>
              <a:t> Hence, Drones are the upcoming technology which will take over the world in terms of each and every aspect. </a:t>
            </a:r>
            <a:endParaRPr kumimoji="0" lang="en-US" sz="1600" i="0" u="none" strike="noStrike" cap="none" normalizeH="0" baseline="0" dirty="0">
              <a:ln>
                <a:noFill/>
              </a:ln>
              <a:solidFill>
                <a:schemeClr val="tx1"/>
              </a:solidFill>
              <a:effectLst/>
              <a:latin typeface="Bookman Old Style" pitchFamily="18" charset="0"/>
              <a:ea typeface="Calibri" pitchFamily="34" charset="0"/>
              <a:cs typeface="Times New Roman" pitchFamily="18" charset="0"/>
            </a:endParaRPr>
          </a:p>
        </p:txBody>
      </p:sp>
      <p:cxnSp>
        <p:nvCxnSpPr>
          <p:cNvPr id="10" name="Straight Connector 9"/>
          <p:cNvCxnSpPr/>
          <p:nvPr/>
        </p:nvCxnSpPr>
        <p:spPr>
          <a:xfrm flipV="1">
            <a:off x="120015" y="819150"/>
            <a:ext cx="6840856"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3" name="Rectangle 12"/>
          <p:cNvSpPr/>
          <p:nvPr/>
        </p:nvSpPr>
        <p:spPr>
          <a:xfrm>
            <a:off x="840106" y="285750"/>
            <a:ext cx="5820728" cy="400110"/>
          </a:xfrm>
          <a:prstGeom prst="rect">
            <a:avLst/>
          </a:prstGeom>
        </p:spPr>
        <p:txBody>
          <a:bodyPr wrap="square">
            <a:spAutoFit/>
          </a:bodyPr>
          <a:lstStyle/>
          <a:p>
            <a:pPr algn="ctr"/>
            <a:r>
              <a:rPr lang="en-US" sz="2000" b="1" dirty="0">
                <a:solidFill>
                  <a:srgbClr val="0070C0"/>
                </a:solidFill>
                <a:latin typeface="Bookman Old Style" pitchFamily="18" charset="0"/>
              </a:rPr>
              <a:t>Conclusion</a:t>
            </a:r>
            <a:endParaRPr lang="en-US" sz="2000" dirty="0">
              <a:solidFill>
                <a:srgbClr val="0070C0"/>
              </a:solidFill>
              <a:latin typeface="Bookman Old Style" pitchFamily="18" charset="0"/>
            </a:endParaRPr>
          </a:p>
        </p:txBody>
      </p:sp>
    </p:spTree>
    <p:extLst>
      <p:ext uri="{BB962C8B-B14F-4D97-AF65-F5344CB8AC3E}">
        <p14:creationId xmlns:p14="http://schemas.microsoft.com/office/powerpoint/2010/main" val="391622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3"/>
          <p:cNvSpPr txBox="1"/>
          <p:nvPr/>
        </p:nvSpPr>
        <p:spPr>
          <a:xfrm>
            <a:off x="6637329" y="4837510"/>
            <a:ext cx="160020"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0D0D0D"/>
                </a:solidFill>
                <a:latin typeface="Calibri"/>
                <a:cs typeface="Calibri"/>
              </a:rPr>
              <a:pPr marL="25400">
                <a:lnSpc>
                  <a:spcPts val="1240"/>
                </a:lnSpc>
              </a:pPr>
              <a:t>11</a:t>
            </a:fld>
            <a:endParaRPr sz="1200">
              <a:latin typeface="Calibri"/>
              <a:cs typeface="Calibri"/>
            </a:endParaRPr>
          </a:p>
        </p:txBody>
      </p:sp>
      <p:grpSp>
        <p:nvGrpSpPr>
          <p:cNvPr id="2" name="Group 9"/>
          <p:cNvGrpSpPr/>
          <p:nvPr/>
        </p:nvGrpSpPr>
        <p:grpSpPr>
          <a:xfrm>
            <a:off x="34422" y="84952"/>
            <a:ext cx="6986457" cy="5096649"/>
            <a:chOff x="43708" y="142101"/>
            <a:chExt cx="8871692" cy="5096649"/>
          </a:xfrm>
        </p:grpSpPr>
        <p:cxnSp>
          <p:nvCxnSpPr>
            <p:cNvPr id="11" name="Straight Connector 10"/>
            <p:cNvCxnSpPr/>
            <p:nvPr/>
          </p:nvCxnSpPr>
          <p:spPr>
            <a:xfrm flipV="1">
              <a:off x="228600" y="4851400"/>
              <a:ext cx="8686800"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2" name="Slide Number Placeholder 11"/>
            <p:cNvSpPr txBox="1">
              <a:spLocks/>
            </p:cNvSpPr>
            <p:nvPr/>
          </p:nvSpPr>
          <p:spPr bwMode="auto">
            <a:xfrm>
              <a:off x="152400" y="4841875"/>
              <a:ext cx="6096000" cy="396875"/>
            </a:xfrm>
            <a:prstGeom prst="rect">
              <a:avLst/>
            </a:prstGeom>
            <a:noFill/>
            <a:ln w="9525">
              <a:noFill/>
              <a:miter lim="800000"/>
              <a:headEnd/>
              <a:tailEnd/>
            </a:ln>
          </p:spPr>
          <p:txBody>
            <a:bodyPr/>
            <a:lstStyle/>
            <a:p>
              <a:r>
                <a:rPr lang="en-US" sz="1300" b="1" i="1" dirty="0">
                  <a:solidFill>
                    <a:srgbClr val="000000"/>
                  </a:solidFill>
                  <a:latin typeface="Bookman Old Style" pitchFamily="18" charset="0"/>
                  <a:cs typeface="Times New Roman" pitchFamily="18" charset="0"/>
                </a:rPr>
                <a:t>Department of ECE</a:t>
              </a:r>
              <a:endParaRPr lang="en-US" sz="1300" i="1" dirty="0">
                <a:solidFill>
                  <a:srgbClr val="000000"/>
                </a:solidFill>
                <a:latin typeface="Bookman Old Style" pitchFamily="18" charset="0"/>
                <a:cs typeface="Times New Roman" pitchFamily="18" charset="0"/>
              </a:endParaRPr>
            </a:p>
          </p:txBody>
        </p:sp>
        <p:grpSp>
          <p:nvGrpSpPr>
            <p:cNvPr id="3" name="Group 8"/>
            <p:cNvGrpSpPr/>
            <p:nvPr/>
          </p:nvGrpSpPr>
          <p:grpSpPr>
            <a:xfrm>
              <a:off x="43708" y="142101"/>
              <a:ext cx="1141623" cy="726503"/>
              <a:chOff x="35832" y="136033"/>
              <a:chExt cx="1001263" cy="674611"/>
            </a:xfrm>
          </p:grpSpPr>
          <p:pic>
            <p:nvPicPr>
              <p:cNvPr id="14" name="Picture 2" descr="C:\Users\student\Desktop\MLRITM Logo.JPG"/>
              <p:cNvPicPr>
                <a:picLocks noChangeAspect="1" noChangeArrowheads="1"/>
              </p:cNvPicPr>
              <p:nvPr/>
            </p:nvPicPr>
            <p:blipFill>
              <a:blip r:embed="rId2"/>
              <a:srcRect/>
              <a:stretch>
                <a:fillRect/>
              </a:stretch>
            </p:blipFill>
            <p:spPr bwMode="auto">
              <a:xfrm>
                <a:off x="188443" y="136033"/>
                <a:ext cx="678922" cy="477611"/>
              </a:xfrm>
              <a:prstGeom prst="rect">
                <a:avLst/>
              </a:prstGeom>
              <a:noFill/>
            </p:spPr>
          </p:pic>
          <p:sp>
            <p:nvSpPr>
              <p:cNvPr id="15" name="Rectangle 14"/>
              <p:cNvSpPr/>
              <p:nvPr/>
            </p:nvSpPr>
            <p:spPr>
              <a:xfrm>
                <a:off x="35832" y="560576"/>
                <a:ext cx="1001263" cy="250068"/>
              </a:xfrm>
              <a:prstGeom prst="rect">
                <a:avLst/>
              </a:prstGeom>
            </p:spPr>
            <p:txBody>
              <a:bodyPr wrap="square">
                <a:spAutoFit/>
              </a:bodyPr>
              <a:lstStyle/>
              <a:p>
                <a:pPr algn="ctr"/>
                <a:r>
                  <a:rPr kumimoji="0" lang="en-US" sz="1150" b="1" i="0" u="none" strike="noStrike" kern="0" cap="none" spc="0" normalizeH="0" baseline="0" noProof="0" dirty="0">
                    <a:ln>
                      <a:noFill/>
                    </a:ln>
                    <a:solidFill>
                      <a:srgbClr val="C00000"/>
                    </a:solidFill>
                    <a:effectLst/>
                    <a:uLnTx/>
                    <a:uFillTx/>
                    <a:latin typeface="Bookman Old Style" pitchFamily="18" charset="0"/>
                    <a:ea typeface="+mn-ea"/>
                    <a:cs typeface="Times New Roman" pitchFamily="18" charset="0"/>
                  </a:rPr>
                  <a:t>MLRS</a:t>
                </a:r>
                <a:endParaRPr lang="en-US" sz="1150" dirty="0"/>
              </a:p>
            </p:txBody>
          </p:sp>
        </p:grpSp>
      </p:grpSp>
      <p:cxnSp>
        <p:nvCxnSpPr>
          <p:cNvPr id="10" name="Straight Connector 9"/>
          <p:cNvCxnSpPr/>
          <p:nvPr/>
        </p:nvCxnSpPr>
        <p:spPr>
          <a:xfrm flipV="1">
            <a:off x="120015" y="819150"/>
            <a:ext cx="6840856"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3" name="Rectangle 12"/>
          <p:cNvSpPr/>
          <p:nvPr/>
        </p:nvSpPr>
        <p:spPr>
          <a:xfrm>
            <a:off x="840106" y="285750"/>
            <a:ext cx="5820728" cy="400110"/>
          </a:xfrm>
          <a:prstGeom prst="rect">
            <a:avLst/>
          </a:prstGeom>
        </p:spPr>
        <p:txBody>
          <a:bodyPr wrap="square">
            <a:spAutoFit/>
          </a:bodyPr>
          <a:lstStyle/>
          <a:p>
            <a:pPr algn="ctr"/>
            <a:r>
              <a:rPr lang="en-US" sz="2000" b="1" dirty="0">
                <a:solidFill>
                  <a:srgbClr val="0070C0"/>
                </a:solidFill>
                <a:latin typeface="Bookman Old Style" pitchFamily="18" charset="0"/>
              </a:rPr>
              <a:t>References</a:t>
            </a:r>
            <a:endParaRPr lang="en-US" sz="2000" dirty="0">
              <a:solidFill>
                <a:srgbClr val="0070C0"/>
              </a:solidFill>
              <a:latin typeface="Bookman Old Style" pitchFamily="18" charset="0"/>
            </a:endParaRPr>
          </a:p>
        </p:txBody>
      </p:sp>
      <p:sp>
        <p:nvSpPr>
          <p:cNvPr id="4" name="Title 3"/>
          <p:cNvSpPr>
            <a:spLocks noGrp="1"/>
          </p:cNvSpPr>
          <p:nvPr>
            <p:ph type="title"/>
          </p:nvPr>
        </p:nvSpPr>
        <p:spPr>
          <a:xfrm>
            <a:off x="171450" y="987106"/>
            <a:ext cx="6789421" cy="3200876"/>
          </a:xfrm>
        </p:spPr>
        <p:txBody>
          <a:bodyPr/>
          <a:lstStyle/>
          <a:p>
            <a:r>
              <a:rPr lang="en-IN" sz="1600" dirty="0">
                <a:latin typeface="Times New Roman" panose="02020603050405020304" pitchFamily="18" charset="0"/>
                <a:cs typeface="Times New Roman" panose="02020603050405020304" pitchFamily="18" charset="0"/>
              </a:rPr>
              <a:t>[1]. Castillo, Lozano &amp; </a:t>
            </a:r>
            <a:r>
              <a:rPr lang="en-IN" sz="1600" dirty="0" err="1">
                <a:latin typeface="Times New Roman" panose="02020603050405020304" pitchFamily="18" charset="0"/>
                <a:cs typeface="Times New Roman" panose="02020603050405020304" pitchFamily="18" charset="0"/>
              </a:rPr>
              <a:t>Dzul</a:t>
            </a:r>
            <a:r>
              <a:rPr lang="en-IN" sz="1600" dirty="0">
                <a:latin typeface="Times New Roman" panose="02020603050405020304" pitchFamily="18" charset="0"/>
                <a:cs typeface="Times New Roman" panose="02020603050405020304" pitchFamily="18" charset="0"/>
              </a:rPr>
              <a:t>, “Modelling and Control of Mini-Flying Machines,” © 2005 Springer.</a:t>
            </a:r>
            <a:br>
              <a:rPr lang="en-IN" sz="16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[2]. Gabriel M. Hoffmann, </a:t>
            </a:r>
            <a:r>
              <a:rPr lang="en-IN" sz="1600" dirty="0" err="1">
                <a:latin typeface="Times New Roman" panose="02020603050405020304" pitchFamily="18" charset="0"/>
                <a:cs typeface="Times New Roman" panose="02020603050405020304" pitchFamily="18" charset="0"/>
              </a:rPr>
              <a:t>Haomiao</a:t>
            </a:r>
            <a:r>
              <a:rPr lang="en-IN" sz="1600" dirty="0">
                <a:latin typeface="Times New Roman" panose="02020603050405020304" pitchFamily="18" charset="0"/>
                <a:cs typeface="Times New Roman" panose="02020603050405020304" pitchFamily="18" charset="0"/>
              </a:rPr>
              <a:t> Huang, Steven L. </a:t>
            </a:r>
            <a:r>
              <a:rPr lang="en-IN" sz="1600" dirty="0" err="1">
                <a:latin typeface="Times New Roman" panose="02020603050405020304" pitchFamily="18" charset="0"/>
                <a:cs typeface="Times New Roman" panose="02020603050405020304" pitchFamily="18" charset="0"/>
              </a:rPr>
              <a:t>Waslander</a:t>
            </a:r>
            <a:r>
              <a:rPr lang="en-IN" sz="1600" dirty="0">
                <a:latin typeface="Times New Roman" panose="02020603050405020304" pitchFamily="18" charset="0"/>
                <a:cs typeface="Times New Roman" panose="02020603050405020304" pitchFamily="18" charset="0"/>
              </a:rPr>
              <a:t>, “Quadrotor Helicopter Flight Dynamics and </a:t>
            </a:r>
            <a:r>
              <a:rPr lang="en-IN" sz="1600" dirty="0" err="1">
                <a:latin typeface="Times New Roman" panose="02020603050405020304" pitchFamily="18" charset="0"/>
                <a:cs typeface="Times New Roman" panose="02020603050405020304" pitchFamily="18" charset="0"/>
              </a:rPr>
              <a:t>Control:Theory</a:t>
            </a:r>
            <a:r>
              <a:rPr lang="en-IN" sz="1600" dirty="0">
                <a:latin typeface="Times New Roman" panose="02020603050405020304" pitchFamily="18" charset="0"/>
                <a:cs typeface="Times New Roman" panose="02020603050405020304" pitchFamily="18" charset="0"/>
              </a:rPr>
              <a:t> and Experiment” AIAA. </a:t>
            </a:r>
            <a:br>
              <a:rPr lang="en-IN" sz="16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[3]. Michael Russell Rip, James M. </a:t>
            </a:r>
            <a:r>
              <a:rPr lang="en-IN" sz="1600" dirty="0" err="1">
                <a:latin typeface="Times New Roman" panose="02020603050405020304" pitchFamily="18" charset="0"/>
                <a:cs typeface="Times New Roman" panose="02020603050405020304" pitchFamily="18" charset="0"/>
              </a:rPr>
              <a:t>Hasik</a:t>
            </a:r>
            <a:r>
              <a:rPr lang="en-IN" sz="1600" dirty="0">
                <a:latin typeface="Times New Roman" panose="02020603050405020304" pitchFamily="18" charset="0"/>
                <a:cs typeface="Times New Roman" panose="02020603050405020304" pitchFamily="18" charset="0"/>
              </a:rPr>
              <a:t>, “The Precision Revolution: GPS and the Future of Aerial Warfare,” Naval Institute Press. p. 65. ISBN 1- 55750-973-5. Retrieved January 14, 2010.</a:t>
            </a:r>
            <a:br>
              <a:rPr lang="en-IN" sz="16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[4]. Michael </a:t>
            </a:r>
            <a:r>
              <a:rPr lang="en-IN" sz="1600" dirty="0" err="1">
                <a:latin typeface="Times New Roman" panose="02020603050405020304" pitchFamily="18" charset="0"/>
                <a:cs typeface="Times New Roman" panose="02020603050405020304" pitchFamily="18" charset="0"/>
              </a:rPr>
              <a:t>Leichtfried</a:t>
            </a:r>
            <a:r>
              <a:rPr lang="en-IN" sz="1600" dirty="0">
                <a:latin typeface="Times New Roman" panose="02020603050405020304" pitchFamily="18" charset="0"/>
                <a:cs typeface="Times New Roman" panose="02020603050405020304" pitchFamily="18" charset="0"/>
              </a:rPr>
              <a:t>, Christoph </a:t>
            </a:r>
            <a:r>
              <a:rPr lang="en-IN" sz="1600" dirty="0" err="1">
                <a:latin typeface="Times New Roman" panose="02020603050405020304" pitchFamily="18" charset="0"/>
                <a:cs typeface="Times New Roman" panose="02020603050405020304" pitchFamily="18" charset="0"/>
              </a:rPr>
              <a:t>Kaltenriner</a:t>
            </a:r>
            <a:r>
              <a:rPr lang="en-IN" sz="1600" dirty="0">
                <a:latin typeface="Times New Roman" panose="02020603050405020304" pitchFamily="18" charset="0"/>
                <a:cs typeface="Times New Roman" panose="02020603050405020304" pitchFamily="18" charset="0"/>
              </a:rPr>
              <a:t>, Annette Mossel, “Hannes Kaufmann Autonomous Flight using a Smartphone as On-Board” ACM 978-1-4503-2106, MoMM2013, 2-4 December, 2013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3"/>
          <p:cNvSpPr txBox="1"/>
          <p:nvPr/>
        </p:nvSpPr>
        <p:spPr>
          <a:xfrm>
            <a:off x="6637329" y="4907916"/>
            <a:ext cx="160020"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0D0D0D"/>
                </a:solidFill>
                <a:latin typeface="Calibri"/>
                <a:cs typeface="Calibri"/>
              </a:rPr>
              <a:pPr marL="25400">
                <a:lnSpc>
                  <a:spcPts val="1240"/>
                </a:lnSpc>
              </a:pPr>
              <a:t>12</a:t>
            </a:fld>
            <a:endParaRPr sz="1200">
              <a:latin typeface="Calibri"/>
              <a:cs typeface="Calibri"/>
            </a:endParaRPr>
          </a:p>
        </p:txBody>
      </p:sp>
      <p:grpSp>
        <p:nvGrpSpPr>
          <p:cNvPr id="2" name="Group 4"/>
          <p:cNvGrpSpPr/>
          <p:nvPr/>
        </p:nvGrpSpPr>
        <p:grpSpPr>
          <a:xfrm>
            <a:off x="2" y="57150"/>
            <a:ext cx="7020877" cy="5124450"/>
            <a:chOff x="0" y="114300"/>
            <a:chExt cx="8915400" cy="5124450"/>
          </a:xfrm>
        </p:grpSpPr>
        <p:cxnSp>
          <p:nvCxnSpPr>
            <p:cNvPr id="6" name="Straight Connector 5"/>
            <p:cNvCxnSpPr/>
            <p:nvPr/>
          </p:nvCxnSpPr>
          <p:spPr>
            <a:xfrm flipV="1">
              <a:off x="228600" y="4851400"/>
              <a:ext cx="8686800"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7" name="Slide Number Placeholder 11"/>
            <p:cNvSpPr txBox="1">
              <a:spLocks/>
            </p:cNvSpPr>
            <p:nvPr/>
          </p:nvSpPr>
          <p:spPr bwMode="auto">
            <a:xfrm>
              <a:off x="152400" y="4841875"/>
              <a:ext cx="6096000" cy="396875"/>
            </a:xfrm>
            <a:prstGeom prst="rect">
              <a:avLst/>
            </a:prstGeom>
            <a:noFill/>
            <a:ln w="9525">
              <a:noFill/>
              <a:miter lim="800000"/>
              <a:headEnd/>
              <a:tailEnd/>
            </a:ln>
          </p:spPr>
          <p:txBody>
            <a:bodyPr/>
            <a:lstStyle/>
            <a:p>
              <a:r>
                <a:rPr lang="en-US" sz="1300" b="1" i="1" dirty="0">
                  <a:solidFill>
                    <a:srgbClr val="000000"/>
                  </a:solidFill>
                  <a:latin typeface="Bookman Old Style" pitchFamily="18" charset="0"/>
                  <a:cs typeface="Times New Roman" pitchFamily="18" charset="0"/>
                </a:rPr>
                <a:t>Department of ECE</a:t>
              </a:r>
              <a:endParaRPr lang="en-US" sz="1300" i="1" dirty="0">
                <a:solidFill>
                  <a:srgbClr val="000000"/>
                </a:solidFill>
                <a:latin typeface="Bookman Old Style" pitchFamily="18" charset="0"/>
                <a:cs typeface="Times New Roman" pitchFamily="18" charset="0"/>
              </a:endParaRPr>
            </a:p>
          </p:txBody>
        </p:sp>
        <p:grpSp>
          <p:nvGrpSpPr>
            <p:cNvPr id="3" name="Group 8"/>
            <p:cNvGrpSpPr/>
            <p:nvPr/>
          </p:nvGrpSpPr>
          <p:grpSpPr>
            <a:xfrm>
              <a:off x="0" y="114300"/>
              <a:ext cx="1088569" cy="754304"/>
              <a:chOff x="-2502" y="110218"/>
              <a:chExt cx="954732" cy="700426"/>
            </a:xfrm>
          </p:grpSpPr>
          <p:pic>
            <p:nvPicPr>
              <p:cNvPr id="9" name="Picture 2" descr="C:\Users\student\Desktop\MLRITM Logo.JPG"/>
              <p:cNvPicPr>
                <a:picLocks noChangeAspect="1" noChangeArrowheads="1"/>
              </p:cNvPicPr>
              <p:nvPr/>
            </p:nvPicPr>
            <p:blipFill>
              <a:blip r:embed="rId2"/>
              <a:srcRect/>
              <a:stretch>
                <a:fillRect/>
              </a:stretch>
            </p:blipFill>
            <p:spPr bwMode="auto">
              <a:xfrm>
                <a:off x="152400" y="110218"/>
                <a:ext cx="630099" cy="477611"/>
              </a:xfrm>
              <a:prstGeom prst="rect">
                <a:avLst/>
              </a:prstGeom>
              <a:noFill/>
            </p:spPr>
          </p:pic>
          <p:sp>
            <p:nvSpPr>
              <p:cNvPr id="10" name="Rectangle 9"/>
              <p:cNvSpPr/>
              <p:nvPr/>
            </p:nvSpPr>
            <p:spPr>
              <a:xfrm>
                <a:off x="-2502" y="560576"/>
                <a:ext cx="954732" cy="250068"/>
              </a:xfrm>
              <a:prstGeom prst="rect">
                <a:avLst/>
              </a:prstGeom>
            </p:spPr>
            <p:txBody>
              <a:bodyPr wrap="square">
                <a:spAutoFit/>
              </a:bodyPr>
              <a:lstStyle/>
              <a:p>
                <a:pPr algn="ctr"/>
                <a:r>
                  <a:rPr kumimoji="0" lang="en-US" sz="1150" b="1" i="0" u="none" strike="noStrike" kern="0" cap="none" spc="0" normalizeH="0" baseline="0" noProof="0" dirty="0">
                    <a:ln>
                      <a:noFill/>
                    </a:ln>
                    <a:solidFill>
                      <a:srgbClr val="C00000"/>
                    </a:solidFill>
                    <a:effectLst/>
                    <a:uLnTx/>
                    <a:uFillTx/>
                    <a:latin typeface="Bookman Old Style" pitchFamily="18" charset="0"/>
                    <a:ea typeface="+mn-ea"/>
                    <a:cs typeface="Times New Roman" pitchFamily="18" charset="0"/>
                  </a:rPr>
                  <a:t>MLRS</a:t>
                </a:r>
                <a:endParaRPr lang="en-US" sz="1150" dirty="0"/>
              </a:p>
            </p:txBody>
          </p:sp>
        </p:grpSp>
      </p:grpSp>
      <p:cxnSp>
        <p:nvCxnSpPr>
          <p:cNvPr id="12" name="Straight Connector 11"/>
          <p:cNvCxnSpPr/>
          <p:nvPr/>
        </p:nvCxnSpPr>
        <p:spPr>
          <a:xfrm flipV="1">
            <a:off x="120015" y="819150"/>
            <a:ext cx="6840856"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pic>
        <p:nvPicPr>
          <p:cNvPr id="13" name="Picture 3"/>
          <p:cNvPicPr>
            <a:picLocks noChangeAspect="1" noChangeArrowheads="1"/>
          </p:cNvPicPr>
          <p:nvPr/>
        </p:nvPicPr>
        <p:blipFill>
          <a:blip r:embed="rId3">
            <a:lum bright="-36000" contrast="64000"/>
          </a:blip>
          <a:srcRect/>
          <a:stretch>
            <a:fillRect/>
          </a:stretch>
        </p:blipFill>
        <p:spPr bwMode="auto">
          <a:xfrm>
            <a:off x="1110139" y="979488"/>
            <a:ext cx="4990624" cy="372586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23"/>
          <p:cNvSpPr txBox="1"/>
          <p:nvPr/>
        </p:nvSpPr>
        <p:spPr>
          <a:xfrm>
            <a:off x="6637329" y="4837510"/>
            <a:ext cx="160020"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0D0D0D"/>
                </a:solidFill>
                <a:latin typeface="Calibri"/>
                <a:cs typeface="Calibri"/>
              </a:rPr>
              <a:pPr marL="25400">
                <a:lnSpc>
                  <a:spcPts val="1240"/>
                </a:lnSpc>
              </a:pPr>
              <a:t>2</a:t>
            </a:fld>
            <a:endParaRPr sz="1200">
              <a:latin typeface="Calibri"/>
              <a:cs typeface="Calibri"/>
            </a:endParaRPr>
          </a:p>
        </p:txBody>
      </p:sp>
      <p:grpSp>
        <p:nvGrpSpPr>
          <p:cNvPr id="2" name="Group 9"/>
          <p:cNvGrpSpPr/>
          <p:nvPr/>
        </p:nvGrpSpPr>
        <p:grpSpPr>
          <a:xfrm>
            <a:off x="34422" y="84952"/>
            <a:ext cx="6986457" cy="5096649"/>
            <a:chOff x="43708" y="142101"/>
            <a:chExt cx="8871692" cy="5096649"/>
          </a:xfrm>
        </p:grpSpPr>
        <p:cxnSp>
          <p:nvCxnSpPr>
            <p:cNvPr id="11" name="Straight Connector 10"/>
            <p:cNvCxnSpPr/>
            <p:nvPr/>
          </p:nvCxnSpPr>
          <p:spPr>
            <a:xfrm flipV="1">
              <a:off x="228600" y="4851400"/>
              <a:ext cx="8686800"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2" name="Slide Number Placeholder 11"/>
            <p:cNvSpPr txBox="1">
              <a:spLocks/>
            </p:cNvSpPr>
            <p:nvPr/>
          </p:nvSpPr>
          <p:spPr bwMode="auto">
            <a:xfrm>
              <a:off x="152400" y="4841875"/>
              <a:ext cx="6096000" cy="396875"/>
            </a:xfrm>
            <a:prstGeom prst="rect">
              <a:avLst/>
            </a:prstGeom>
            <a:noFill/>
            <a:ln w="9525">
              <a:noFill/>
              <a:miter lim="800000"/>
              <a:headEnd/>
              <a:tailEnd/>
            </a:ln>
          </p:spPr>
          <p:txBody>
            <a:bodyPr/>
            <a:lstStyle/>
            <a:p>
              <a:r>
                <a:rPr lang="en-US" sz="1300" b="1" i="1" dirty="0">
                  <a:solidFill>
                    <a:srgbClr val="000000"/>
                  </a:solidFill>
                  <a:latin typeface="Bookman Old Style" pitchFamily="18" charset="0"/>
                  <a:cs typeface="Times New Roman" pitchFamily="18" charset="0"/>
                </a:rPr>
                <a:t>Department of ECE</a:t>
              </a:r>
              <a:endParaRPr lang="en-US" sz="1300" i="1" dirty="0">
                <a:solidFill>
                  <a:srgbClr val="000000"/>
                </a:solidFill>
                <a:latin typeface="Bookman Old Style" pitchFamily="18" charset="0"/>
                <a:cs typeface="Times New Roman" pitchFamily="18" charset="0"/>
              </a:endParaRPr>
            </a:p>
          </p:txBody>
        </p:sp>
        <p:grpSp>
          <p:nvGrpSpPr>
            <p:cNvPr id="3" name="Group 8"/>
            <p:cNvGrpSpPr/>
            <p:nvPr/>
          </p:nvGrpSpPr>
          <p:grpSpPr>
            <a:xfrm>
              <a:off x="43708" y="142101"/>
              <a:ext cx="1141623" cy="726503"/>
              <a:chOff x="35832" y="136033"/>
              <a:chExt cx="1001263" cy="674611"/>
            </a:xfrm>
          </p:grpSpPr>
          <p:pic>
            <p:nvPicPr>
              <p:cNvPr id="14" name="Picture 2" descr="C:\Users\student\Desktop\MLRITM Logo.JPG"/>
              <p:cNvPicPr>
                <a:picLocks noChangeAspect="1" noChangeArrowheads="1"/>
              </p:cNvPicPr>
              <p:nvPr/>
            </p:nvPicPr>
            <p:blipFill>
              <a:blip r:embed="rId2"/>
              <a:srcRect/>
              <a:stretch>
                <a:fillRect/>
              </a:stretch>
            </p:blipFill>
            <p:spPr bwMode="auto">
              <a:xfrm>
                <a:off x="188443" y="136033"/>
                <a:ext cx="678922" cy="477611"/>
              </a:xfrm>
              <a:prstGeom prst="rect">
                <a:avLst/>
              </a:prstGeom>
              <a:noFill/>
            </p:spPr>
          </p:pic>
          <p:sp>
            <p:nvSpPr>
              <p:cNvPr id="15" name="Rectangle 14"/>
              <p:cNvSpPr/>
              <p:nvPr/>
            </p:nvSpPr>
            <p:spPr>
              <a:xfrm>
                <a:off x="35832" y="560576"/>
                <a:ext cx="1001263" cy="250068"/>
              </a:xfrm>
              <a:prstGeom prst="rect">
                <a:avLst/>
              </a:prstGeom>
            </p:spPr>
            <p:txBody>
              <a:bodyPr wrap="square">
                <a:spAutoFit/>
              </a:bodyPr>
              <a:lstStyle/>
              <a:p>
                <a:pPr algn="ctr"/>
                <a:r>
                  <a:rPr kumimoji="0" lang="en-US" sz="1150" b="1" i="0" u="none" strike="noStrike" kern="0" cap="none" spc="0" normalizeH="0" baseline="0" noProof="0" dirty="0">
                    <a:ln>
                      <a:noFill/>
                    </a:ln>
                    <a:solidFill>
                      <a:srgbClr val="C00000"/>
                    </a:solidFill>
                    <a:effectLst/>
                    <a:uLnTx/>
                    <a:uFillTx/>
                    <a:latin typeface="Bookman Old Style" pitchFamily="18" charset="0"/>
                    <a:ea typeface="+mn-ea"/>
                    <a:cs typeface="Times New Roman" pitchFamily="18" charset="0"/>
                  </a:rPr>
                  <a:t>MLRS</a:t>
                </a:r>
                <a:endParaRPr lang="en-US" sz="1150" dirty="0"/>
              </a:p>
            </p:txBody>
          </p:sp>
        </p:grpSp>
      </p:grpSp>
      <p:sp>
        <p:nvSpPr>
          <p:cNvPr id="2049" name="Rectangle 1"/>
          <p:cNvSpPr>
            <a:spLocks noChangeArrowheads="1"/>
          </p:cNvSpPr>
          <p:nvPr/>
        </p:nvSpPr>
        <p:spPr bwMode="auto">
          <a:xfrm>
            <a:off x="323850" y="735635"/>
            <a:ext cx="5432262" cy="44497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1" algn="just" eaLnBrk="0" fontAlgn="base" hangingPunct="0">
              <a:lnSpc>
                <a:spcPct val="150000"/>
              </a:lnSpc>
              <a:spcBef>
                <a:spcPts val="600"/>
              </a:spcBef>
              <a:spcAft>
                <a:spcPts val="600"/>
              </a:spcAft>
              <a:buFont typeface="Wingdings" pitchFamily="2" charset="2"/>
              <a:buChar char="§"/>
            </a:pPr>
            <a:r>
              <a:rPr lang="en-US" sz="1600" b="1" dirty="0">
                <a:latin typeface="Bookman Old Style" pitchFamily="18" charset="0"/>
                <a:ea typeface="Calibri" pitchFamily="34" charset="0"/>
                <a:cs typeface="Times New Roman" pitchFamily="18" charset="0"/>
              </a:rPr>
              <a:t> Introduction</a:t>
            </a:r>
          </a:p>
          <a:p>
            <a:pPr lvl="1" algn="just" eaLnBrk="0" fontAlgn="base" hangingPunct="0">
              <a:lnSpc>
                <a:spcPct val="150000"/>
              </a:lnSpc>
              <a:spcBef>
                <a:spcPts val="600"/>
              </a:spcBef>
              <a:spcAft>
                <a:spcPts val="600"/>
              </a:spcAft>
              <a:buFont typeface="Wingdings" pitchFamily="2" charset="2"/>
              <a:buChar char="§"/>
            </a:pPr>
            <a:r>
              <a:rPr lang="en-US" sz="1600" b="1" dirty="0">
                <a:latin typeface="Bookman Old Style" pitchFamily="18" charset="0"/>
                <a:ea typeface="Calibri" pitchFamily="34" charset="0"/>
                <a:cs typeface="Times New Roman" pitchFamily="18" charset="0"/>
              </a:rPr>
              <a:t>Objective of the Work</a:t>
            </a:r>
          </a:p>
          <a:p>
            <a:pPr lvl="1" algn="just" eaLnBrk="0" fontAlgn="base" hangingPunct="0">
              <a:lnSpc>
                <a:spcPct val="150000"/>
              </a:lnSpc>
              <a:spcBef>
                <a:spcPts val="600"/>
              </a:spcBef>
              <a:spcAft>
                <a:spcPts val="600"/>
              </a:spcAft>
              <a:buFont typeface="Wingdings" pitchFamily="2" charset="2"/>
              <a:buChar char="§"/>
            </a:pPr>
            <a:r>
              <a:rPr lang="en-US" sz="1600" b="1" dirty="0">
                <a:latin typeface="Bookman Old Style" pitchFamily="18" charset="0"/>
                <a:ea typeface="Calibri" pitchFamily="34" charset="0"/>
                <a:cs typeface="Times New Roman" pitchFamily="18" charset="0"/>
              </a:rPr>
              <a:t>Literature Survey</a:t>
            </a:r>
          </a:p>
          <a:p>
            <a:pPr lvl="1" algn="just" eaLnBrk="0" fontAlgn="base" hangingPunct="0">
              <a:lnSpc>
                <a:spcPct val="150000"/>
              </a:lnSpc>
              <a:spcBef>
                <a:spcPts val="600"/>
              </a:spcBef>
              <a:spcAft>
                <a:spcPts val="600"/>
              </a:spcAft>
              <a:buFont typeface="Wingdings" pitchFamily="2" charset="2"/>
              <a:buChar char="§"/>
            </a:pPr>
            <a:r>
              <a:rPr lang="en-US" sz="1600" b="1" dirty="0">
                <a:latin typeface="Bookman Old Style" pitchFamily="18" charset="0"/>
                <a:ea typeface="Calibri" pitchFamily="34" charset="0"/>
                <a:cs typeface="Times New Roman" pitchFamily="18" charset="0"/>
              </a:rPr>
              <a:t>Block diagrams/Procedure/Methods etc.</a:t>
            </a:r>
          </a:p>
          <a:p>
            <a:pPr lvl="1" algn="just" eaLnBrk="0" fontAlgn="base" hangingPunct="0">
              <a:lnSpc>
                <a:spcPct val="150000"/>
              </a:lnSpc>
              <a:spcBef>
                <a:spcPts val="600"/>
              </a:spcBef>
              <a:spcAft>
                <a:spcPts val="600"/>
              </a:spcAft>
              <a:buFont typeface="Wingdings" pitchFamily="2" charset="2"/>
              <a:buChar char="§"/>
            </a:pPr>
            <a:r>
              <a:rPr lang="en-US" sz="1600" b="1" dirty="0">
                <a:latin typeface="Bookman Old Style" pitchFamily="18" charset="0"/>
                <a:ea typeface="Calibri" pitchFamily="34" charset="0"/>
                <a:cs typeface="Times New Roman" pitchFamily="18" charset="0"/>
              </a:rPr>
              <a:t>Results and Analysis (Advantages and Disadvantages)</a:t>
            </a:r>
          </a:p>
          <a:p>
            <a:pPr lvl="1" algn="just" eaLnBrk="0" fontAlgn="base" hangingPunct="0">
              <a:lnSpc>
                <a:spcPct val="150000"/>
              </a:lnSpc>
              <a:spcBef>
                <a:spcPts val="600"/>
              </a:spcBef>
              <a:spcAft>
                <a:spcPts val="600"/>
              </a:spcAft>
              <a:buFont typeface="Wingdings" pitchFamily="2" charset="2"/>
              <a:buChar char="§"/>
            </a:pPr>
            <a:r>
              <a:rPr lang="en-US" sz="1600" b="1" dirty="0">
                <a:latin typeface="Bookman Old Style" pitchFamily="18" charset="0"/>
                <a:ea typeface="Calibri" pitchFamily="34" charset="0"/>
                <a:cs typeface="Times New Roman" pitchFamily="18" charset="0"/>
              </a:rPr>
              <a:t>Conclusions &amp; Future Scope</a:t>
            </a:r>
          </a:p>
          <a:p>
            <a:pPr lvl="1" algn="just" eaLnBrk="0" fontAlgn="base" hangingPunct="0">
              <a:lnSpc>
                <a:spcPct val="150000"/>
              </a:lnSpc>
              <a:spcBef>
                <a:spcPts val="600"/>
              </a:spcBef>
              <a:spcAft>
                <a:spcPts val="600"/>
              </a:spcAft>
              <a:buFont typeface="Wingdings" pitchFamily="2" charset="2"/>
              <a:buChar char="§"/>
            </a:pPr>
            <a:r>
              <a:rPr lang="en-US" sz="1600" b="1" dirty="0">
                <a:latin typeface="Bookman Old Style" pitchFamily="18" charset="0"/>
                <a:ea typeface="Calibri" pitchFamily="34" charset="0"/>
                <a:cs typeface="Times New Roman" pitchFamily="18" charset="0"/>
              </a:rPr>
              <a:t>References</a:t>
            </a:r>
          </a:p>
          <a:p>
            <a:pPr lvl="1" algn="just" eaLnBrk="0" fontAlgn="base" hangingPunct="0">
              <a:lnSpc>
                <a:spcPct val="150000"/>
              </a:lnSpc>
              <a:spcBef>
                <a:spcPts val="600"/>
              </a:spcBef>
              <a:spcAft>
                <a:spcPts val="600"/>
              </a:spcAft>
              <a:buFont typeface="Wingdings" pitchFamily="2" charset="2"/>
              <a:buChar char="§"/>
            </a:pPr>
            <a:endParaRPr kumimoji="0" lang="en-US" sz="1600" b="1" i="0" u="none" strike="noStrike" cap="none" normalizeH="0" baseline="0" dirty="0">
              <a:ln>
                <a:noFill/>
              </a:ln>
              <a:solidFill>
                <a:schemeClr val="tx1"/>
              </a:solidFill>
              <a:effectLst/>
              <a:latin typeface="Bookman Old Style" pitchFamily="18" charset="0"/>
              <a:ea typeface="Calibri" pitchFamily="34" charset="0"/>
              <a:cs typeface="Times New Roman" pitchFamily="18" charset="0"/>
            </a:endParaRPr>
          </a:p>
        </p:txBody>
      </p:sp>
      <p:cxnSp>
        <p:nvCxnSpPr>
          <p:cNvPr id="10" name="Straight Connector 9"/>
          <p:cNvCxnSpPr/>
          <p:nvPr/>
        </p:nvCxnSpPr>
        <p:spPr>
          <a:xfrm flipV="1">
            <a:off x="120015" y="819150"/>
            <a:ext cx="6840856"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3" name="Rectangle 12"/>
          <p:cNvSpPr/>
          <p:nvPr/>
        </p:nvSpPr>
        <p:spPr>
          <a:xfrm>
            <a:off x="781050" y="283434"/>
            <a:ext cx="5879784" cy="400110"/>
          </a:xfrm>
          <a:prstGeom prst="rect">
            <a:avLst/>
          </a:prstGeom>
        </p:spPr>
        <p:txBody>
          <a:bodyPr wrap="square">
            <a:spAutoFit/>
          </a:bodyPr>
          <a:lstStyle/>
          <a:p>
            <a:pPr algn="ctr"/>
            <a:r>
              <a:rPr lang="en-US" sz="2000" b="1" dirty="0">
                <a:solidFill>
                  <a:srgbClr val="0070C0"/>
                </a:solidFill>
                <a:latin typeface="Bookman Old Style" pitchFamily="18" charset="0"/>
              </a:rPr>
              <a:t>CONTENTS</a:t>
            </a:r>
            <a:endParaRPr lang="en-US" sz="2000" dirty="0">
              <a:solidFill>
                <a:srgbClr val="0070C0"/>
              </a:solidFill>
              <a:latin typeface="Bookman Old Style"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3"/>
          <p:cNvSpPr txBox="1"/>
          <p:nvPr/>
        </p:nvSpPr>
        <p:spPr>
          <a:xfrm>
            <a:off x="6637329" y="4837510"/>
            <a:ext cx="160020"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0D0D0D"/>
                </a:solidFill>
                <a:latin typeface="Calibri"/>
                <a:cs typeface="Calibri"/>
              </a:rPr>
              <a:pPr marL="25400">
                <a:lnSpc>
                  <a:spcPts val="1240"/>
                </a:lnSpc>
              </a:pPr>
              <a:t>3</a:t>
            </a:fld>
            <a:endParaRPr sz="1200">
              <a:latin typeface="Calibri"/>
              <a:cs typeface="Calibri"/>
            </a:endParaRPr>
          </a:p>
        </p:txBody>
      </p:sp>
      <p:grpSp>
        <p:nvGrpSpPr>
          <p:cNvPr id="2" name="Group 9"/>
          <p:cNvGrpSpPr/>
          <p:nvPr/>
        </p:nvGrpSpPr>
        <p:grpSpPr>
          <a:xfrm>
            <a:off x="120017" y="84952"/>
            <a:ext cx="6900862" cy="5096649"/>
            <a:chOff x="152400" y="142101"/>
            <a:chExt cx="8763000" cy="5096649"/>
          </a:xfrm>
        </p:grpSpPr>
        <p:cxnSp>
          <p:nvCxnSpPr>
            <p:cNvPr id="11" name="Straight Connector 10"/>
            <p:cNvCxnSpPr/>
            <p:nvPr/>
          </p:nvCxnSpPr>
          <p:spPr>
            <a:xfrm flipV="1">
              <a:off x="228600" y="4851400"/>
              <a:ext cx="8686800"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2" name="Slide Number Placeholder 11"/>
            <p:cNvSpPr txBox="1">
              <a:spLocks/>
            </p:cNvSpPr>
            <p:nvPr/>
          </p:nvSpPr>
          <p:spPr bwMode="auto">
            <a:xfrm>
              <a:off x="152400" y="4841875"/>
              <a:ext cx="6096000" cy="396875"/>
            </a:xfrm>
            <a:prstGeom prst="rect">
              <a:avLst/>
            </a:prstGeom>
            <a:noFill/>
            <a:ln w="9525">
              <a:noFill/>
              <a:miter lim="800000"/>
              <a:headEnd/>
              <a:tailEnd/>
            </a:ln>
          </p:spPr>
          <p:txBody>
            <a:bodyPr/>
            <a:lstStyle/>
            <a:p>
              <a:r>
                <a:rPr lang="en-US" sz="1300" b="1" i="1" dirty="0">
                  <a:solidFill>
                    <a:srgbClr val="000000"/>
                  </a:solidFill>
                  <a:latin typeface="Bookman Old Style" pitchFamily="18" charset="0"/>
                  <a:cs typeface="Times New Roman" pitchFamily="18" charset="0"/>
                </a:rPr>
                <a:t>Department of ECE</a:t>
              </a:r>
              <a:endParaRPr lang="en-US" sz="1300" i="1" dirty="0">
                <a:solidFill>
                  <a:srgbClr val="000000"/>
                </a:solidFill>
                <a:latin typeface="Bookman Old Style" pitchFamily="18" charset="0"/>
                <a:cs typeface="Times New Roman" pitchFamily="18" charset="0"/>
              </a:endParaRPr>
            </a:p>
          </p:txBody>
        </p:sp>
        <p:pic>
          <p:nvPicPr>
            <p:cNvPr id="14" name="Picture 2" descr="C:\Users\student\Desktop\MLRITM Logo.JPG"/>
            <p:cNvPicPr>
              <a:picLocks noChangeAspect="1" noChangeArrowheads="1"/>
            </p:cNvPicPr>
            <p:nvPr/>
          </p:nvPicPr>
          <p:blipFill>
            <a:blip r:embed="rId2"/>
            <a:srcRect/>
            <a:stretch>
              <a:fillRect/>
            </a:stretch>
          </p:blipFill>
          <p:spPr bwMode="auto">
            <a:xfrm>
              <a:off x="217712" y="142101"/>
              <a:ext cx="774095" cy="514349"/>
            </a:xfrm>
            <a:prstGeom prst="rect">
              <a:avLst/>
            </a:prstGeom>
            <a:noFill/>
          </p:spPr>
        </p:pic>
      </p:grpSp>
      <p:sp>
        <p:nvSpPr>
          <p:cNvPr id="2049" name="Rectangle 1"/>
          <p:cNvSpPr>
            <a:spLocks noChangeArrowheads="1"/>
          </p:cNvSpPr>
          <p:nvPr/>
        </p:nvSpPr>
        <p:spPr bwMode="auto">
          <a:xfrm>
            <a:off x="400051" y="1333376"/>
            <a:ext cx="656082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1" algn="just" eaLnBrk="0" fontAlgn="base" hangingPunct="0">
              <a:lnSpc>
                <a:spcPct val="150000"/>
              </a:lnSpc>
              <a:buFont typeface="Wingdings" pitchFamily="2" charset="2"/>
              <a:buChar char="§"/>
            </a:pPr>
            <a:r>
              <a:rPr lang="en-US" sz="1600" dirty="0">
                <a:latin typeface="Bookman Old Style" pitchFamily="18" charset="0"/>
                <a:ea typeface="Calibri" pitchFamily="34" charset="0"/>
                <a:cs typeface="Times New Roman" pitchFamily="18" charset="0"/>
              </a:rPr>
              <a:t> </a:t>
            </a:r>
            <a:r>
              <a:rPr lang="en-US" sz="1600" dirty="0">
                <a:latin typeface="Times New Roman" panose="02020603050405020304" pitchFamily="18" charset="0"/>
                <a:ea typeface="Calibri" pitchFamily="34" charset="0"/>
                <a:cs typeface="Times New Roman" panose="02020603050405020304" pitchFamily="18" charset="0"/>
              </a:rPr>
              <a:t>This chapter introduces the background and framework design of the autonomous vehicles</a:t>
            </a:r>
            <a:r>
              <a:rPr lang="en-US" sz="1600" dirty="0">
                <a:latin typeface="Bookman Old Style" pitchFamily="18" charset="0"/>
                <a:ea typeface="Calibri" pitchFamily="34" charset="0"/>
                <a:cs typeface="Times New Roman" pitchFamily="18" charset="0"/>
              </a:rPr>
              <a:t>.</a:t>
            </a:r>
          </a:p>
          <a:p>
            <a:pPr lvl="1" algn="just" eaLnBrk="0" fontAlgn="base" hangingPunct="0">
              <a:lnSpc>
                <a:spcPct val="150000"/>
              </a:lnSpc>
              <a:buFont typeface="Wingdings" pitchFamily="2" charset="2"/>
              <a:buChar char="§"/>
            </a:pPr>
            <a:r>
              <a:rPr lang="en-US" sz="1600" dirty="0">
                <a:latin typeface="Times New Roman" panose="02020603050405020304" pitchFamily="18" charset="0"/>
                <a:ea typeface="Calibri" pitchFamily="34" charset="0"/>
                <a:cs typeface="Times New Roman" panose="02020603050405020304" pitchFamily="18" charset="0"/>
              </a:rPr>
              <a:t> ROS (Robot Operating System) provides libraries and tools to help software developers create and program robot applications. </a:t>
            </a:r>
          </a:p>
          <a:p>
            <a:pPr lvl="1" algn="just" eaLnBrk="0" fontAlgn="base" hangingPunct="0">
              <a:lnSpc>
                <a:spcPct val="150000"/>
              </a:lnSpc>
              <a:buFont typeface="Wingdings" pitchFamily="2" charset="2"/>
              <a:buChar char="§"/>
            </a:pPr>
            <a:endParaRPr lang="en-US" sz="1600" dirty="0">
              <a:latin typeface="Bookman Old Style" pitchFamily="18" charset="0"/>
              <a:ea typeface="Calibri" pitchFamily="34" charset="0"/>
              <a:cs typeface="Times New Roman" pitchFamily="18" charset="0"/>
            </a:endParaRPr>
          </a:p>
          <a:p>
            <a:pPr lvl="1" algn="just" eaLnBrk="0" fontAlgn="base" hangingPunct="0">
              <a:lnSpc>
                <a:spcPct val="150000"/>
              </a:lnSpc>
              <a:buFont typeface="Wingdings" pitchFamily="2" charset="2"/>
              <a:buChar char="§"/>
            </a:pPr>
            <a:endParaRPr lang="en-US" sz="1600" dirty="0">
              <a:latin typeface="Bookman Old Style" pitchFamily="18" charset="0"/>
              <a:ea typeface="Calibri" pitchFamily="34" charset="0"/>
              <a:cs typeface="Times New Roman" pitchFamily="18" charset="0"/>
            </a:endParaRPr>
          </a:p>
          <a:p>
            <a:pPr lvl="1" algn="just" eaLnBrk="0" fontAlgn="base" hangingPunct="0">
              <a:lnSpc>
                <a:spcPct val="150000"/>
              </a:lnSpc>
              <a:buFont typeface="Wingdings" pitchFamily="2" charset="2"/>
              <a:buChar char="§"/>
            </a:pPr>
            <a:endParaRPr lang="en-US" sz="1600" dirty="0">
              <a:latin typeface="Bookman Old Style" pitchFamily="18" charset="0"/>
              <a:ea typeface="Calibri" pitchFamily="34" charset="0"/>
              <a:cs typeface="Times New Roman" pitchFamily="18" charset="0"/>
            </a:endParaRPr>
          </a:p>
        </p:txBody>
      </p:sp>
      <p:cxnSp>
        <p:nvCxnSpPr>
          <p:cNvPr id="10" name="Straight Connector 9"/>
          <p:cNvCxnSpPr/>
          <p:nvPr/>
        </p:nvCxnSpPr>
        <p:spPr>
          <a:xfrm flipV="1">
            <a:off x="120015" y="819150"/>
            <a:ext cx="6840856"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3" name="Rectangle 12"/>
          <p:cNvSpPr/>
          <p:nvPr/>
        </p:nvSpPr>
        <p:spPr>
          <a:xfrm>
            <a:off x="840106" y="285750"/>
            <a:ext cx="5820728" cy="400110"/>
          </a:xfrm>
          <a:prstGeom prst="rect">
            <a:avLst/>
          </a:prstGeom>
        </p:spPr>
        <p:txBody>
          <a:bodyPr wrap="square">
            <a:spAutoFit/>
          </a:bodyPr>
          <a:lstStyle/>
          <a:p>
            <a:pPr algn="ctr"/>
            <a:r>
              <a:rPr lang="en-US" sz="2000" b="1" dirty="0">
                <a:solidFill>
                  <a:srgbClr val="0070C0"/>
                </a:solidFill>
                <a:latin typeface="Bookman Old Style" pitchFamily="18" charset="0"/>
              </a:rPr>
              <a:t>Introduction </a:t>
            </a:r>
            <a:endParaRPr lang="en-US" sz="2000" dirty="0">
              <a:solidFill>
                <a:srgbClr val="0070C0"/>
              </a:solidFill>
              <a:latin typeface="Bookman Old Style" pitchFamily="18" charset="0"/>
            </a:endParaRPr>
          </a:p>
        </p:txBody>
      </p:sp>
      <p:sp>
        <p:nvSpPr>
          <p:cNvPr id="16" name="Rectangle 15">
            <a:extLst>
              <a:ext uri="{FF2B5EF4-FFF2-40B4-BE49-F238E27FC236}">
                <a16:creationId xmlns:a16="http://schemas.microsoft.com/office/drawing/2014/main" id="{C7D3C62A-83B2-4EDC-B64B-A6787B7183EA}"/>
              </a:ext>
            </a:extLst>
          </p:cNvPr>
          <p:cNvSpPr/>
          <p:nvPr/>
        </p:nvSpPr>
        <p:spPr>
          <a:xfrm>
            <a:off x="34422" y="542151"/>
            <a:ext cx="899028" cy="269304"/>
          </a:xfrm>
          <a:prstGeom prst="rect">
            <a:avLst/>
          </a:prstGeom>
        </p:spPr>
        <p:txBody>
          <a:bodyPr wrap="square">
            <a:spAutoFit/>
          </a:bodyPr>
          <a:lstStyle/>
          <a:p>
            <a:pPr algn="ctr"/>
            <a:r>
              <a:rPr kumimoji="0" lang="en-US" sz="1150" b="1" i="0" u="none" strike="noStrike" kern="0" cap="none" spc="0" normalizeH="0" baseline="0" noProof="0" dirty="0">
                <a:ln>
                  <a:noFill/>
                </a:ln>
                <a:solidFill>
                  <a:srgbClr val="C00000"/>
                </a:solidFill>
                <a:effectLst/>
                <a:uLnTx/>
                <a:uFillTx/>
                <a:latin typeface="Bookman Old Style" pitchFamily="18" charset="0"/>
                <a:ea typeface="+mn-ea"/>
                <a:cs typeface="Times New Roman" pitchFamily="18" charset="0"/>
              </a:rPr>
              <a:t>MLRS</a:t>
            </a:r>
            <a:endParaRPr lang="en-US" sz="11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3"/>
          <p:cNvSpPr txBox="1"/>
          <p:nvPr/>
        </p:nvSpPr>
        <p:spPr>
          <a:xfrm>
            <a:off x="6637329" y="4837510"/>
            <a:ext cx="160020"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0D0D0D"/>
                </a:solidFill>
                <a:latin typeface="Calibri"/>
                <a:cs typeface="Calibri"/>
              </a:rPr>
              <a:pPr marL="25400">
                <a:lnSpc>
                  <a:spcPts val="1240"/>
                </a:lnSpc>
              </a:pPr>
              <a:t>4</a:t>
            </a:fld>
            <a:endParaRPr sz="1200">
              <a:latin typeface="Calibri"/>
              <a:cs typeface="Calibri"/>
            </a:endParaRPr>
          </a:p>
        </p:txBody>
      </p:sp>
      <p:grpSp>
        <p:nvGrpSpPr>
          <p:cNvPr id="2" name="Group 9"/>
          <p:cNvGrpSpPr/>
          <p:nvPr/>
        </p:nvGrpSpPr>
        <p:grpSpPr>
          <a:xfrm>
            <a:off x="120017" y="84952"/>
            <a:ext cx="6900862" cy="5096649"/>
            <a:chOff x="152400" y="142101"/>
            <a:chExt cx="8763000" cy="5096649"/>
          </a:xfrm>
        </p:grpSpPr>
        <p:cxnSp>
          <p:nvCxnSpPr>
            <p:cNvPr id="11" name="Straight Connector 10"/>
            <p:cNvCxnSpPr/>
            <p:nvPr/>
          </p:nvCxnSpPr>
          <p:spPr>
            <a:xfrm flipV="1">
              <a:off x="228600" y="4851400"/>
              <a:ext cx="8686800"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2" name="Slide Number Placeholder 11"/>
            <p:cNvSpPr txBox="1">
              <a:spLocks/>
            </p:cNvSpPr>
            <p:nvPr/>
          </p:nvSpPr>
          <p:spPr bwMode="auto">
            <a:xfrm>
              <a:off x="152400" y="4841875"/>
              <a:ext cx="6096000" cy="396875"/>
            </a:xfrm>
            <a:prstGeom prst="rect">
              <a:avLst/>
            </a:prstGeom>
            <a:noFill/>
            <a:ln w="9525">
              <a:noFill/>
              <a:miter lim="800000"/>
              <a:headEnd/>
              <a:tailEnd/>
            </a:ln>
          </p:spPr>
          <p:txBody>
            <a:bodyPr/>
            <a:lstStyle/>
            <a:p>
              <a:r>
                <a:rPr lang="en-US" sz="1300" b="1" i="1" dirty="0">
                  <a:solidFill>
                    <a:srgbClr val="000000"/>
                  </a:solidFill>
                  <a:latin typeface="Bookman Old Style" pitchFamily="18" charset="0"/>
                  <a:cs typeface="Times New Roman" pitchFamily="18" charset="0"/>
                </a:rPr>
                <a:t>Department of ECE</a:t>
              </a:r>
              <a:endParaRPr lang="en-US" sz="1300" i="1" dirty="0">
                <a:solidFill>
                  <a:srgbClr val="000000"/>
                </a:solidFill>
                <a:latin typeface="Bookman Old Style" pitchFamily="18" charset="0"/>
                <a:cs typeface="Times New Roman" pitchFamily="18" charset="0"/>
              </a:endParaRPr>
            </a:p>
          </p:txBody>
        </p:sp>
        <p:pic>
          <p:nvPicPr>
            <p:cNvPr id="14" name="Picture 2" descr="C:\Users\student\Desktop\MLRITM Logo.JPG"/>
            <p:cNvPicPr>
              <a:picLocks noChangeAspect="1" noChangeArrowheads="1"/>
            </p:cNvPicPr>
            <p:nvPr/>
          </p:nvPicPr>
          <p:blipFill>
            <a:blip r:embed="rId2"/>
            <a:srcRect/>
            <a:stretch>
              <a:fillRect/>
            </a:stretch>
          </p:blipFill>
          <p:spPr bwMode="auto">
            <a:xfrm>
              <a:off x="217712" y="142101"/>
              <a:ext cx="774095" cy="514349"/>
            </a:xfrm>
            <a:prstGeom prst="rect">
              <a:avLst/>
            </a:prstGeom>
            <a:noFill/>
          </p:spPr>
        </p:pic>
      </p:grpSp>
      <p:sp>
        <p:nvSpPr>
          <p:cNvPr id="2049" name="Rectangle 1"/>
          <p:cNvSpPr>
            <a:spLocks noChangeArrowheads="1"/>
          </p:cNvSpPr>
          <p:nvPr/>
        </p:nvSpPr>
        <p:spPr bwMode="auto">
          <a:xfrm>
            <a:off x="400051" y="876474"/>
            <a:ext cx="6620828"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1" algn="just" eaLnBrk="0" fontAlgn="base" hangingPunct="0">
              <a:lnSpc>
                <a:spcPct val="150000"/>
              </a:lnSpc>
              <a:buFont typeface="Wingdings" pitchFamily="2" charset="2"/>
              <a:buChar char="§"/>
            </a:pPr>
            <a:r>
              <a:rPr lang="en-US" sz="1600" dirty="0">
                <a:latin typeface="Bookman Old Style" pitchFamily="18" charset="0"/>
                <a:ea typeface="Calibri" pitchFamily="34" charset="0"/>
                <a:cs typeface="Times New Roman" pitchFamily="18" charset="0"/>
              </a:rPr>
              <a:t> To design and simulate an autonomous quadcopter which can travel from one GPS coordinates to other using camera as its primary sensor.</a:t>
            </a:r>
          </a:p>
          <a:p>
            <a:pPr lvl="1" algn="just" eaLnBrk="0" fontAlgn="base" hangingPunct="0">
              <a:lnSpc>
                <a:spcPct val="150000"/>
              </a:lnSpc>
              <a:buFont typeface="Wingdings" pitchFamily="2" charset="2"/>
              <a:buChar char="§"/>
            </a:pPr>
            <a:r>
              <a:rPr lang="en-US" sz="1600" dirty="0">
                <a:latin typeface="Bookman Old Style" pitchFamily="18" charset="0"/>
                <a:ea typeface="Calibri" pitchFamily="34" charset="0"/>
                <a:cs typeface="Times New Roman" pitchFamily="18" charset="0"/>
              </a:rPr>
              <a:t>In emergency situations it can deliver food, pharmacy related items.</a:t>
            </a:r>
          </a:p>
          <a:p>
            <a:pPr lvl="1" algn="just" eaLnBrk="0" fontAlgn="base" hangingPunct="0">
              <a:lnSpc>
                <a:spcPct val="150000"/>
              </a:lnSpc>
              <a:buFont typeface="Wingdings" pitchFamily="2" charset="2"/>
              <a:buChar char="§"/>
            </a:pPr>
            <a:r>
              <a:rPr lang="en-US" sz="1600" dirty="0">
                <a:latin typeface="Bookman Old Style" pitchFamily="18" charset="0"/>
                <a:ea typeface="Calibri" pitchFamily="34" charset="0"/>
                <a:cs typeface="Times New Roman" pitchFamily="18" charset="0"/>
              </a:rPr>
              <a:t>They can be also used at military to spot the enemy.</a:t>
            </a:r>
          </a:p>
          <a:p>
            <a:pPr lvl="1" algn="just" eaLnBrk="0" fontAlgn="base" hangingPunct="0">
              <a:lnSpc>
                <a:spcPct val="150000"/>
              </a:lnSpc>
            </a:pPr>
            <a:endParaRPr lang="en-US" sz="1600" dirty="0">
              <a:latin typeface="Bookman Old Style" pitchFamily="18" charset="0"/>
              <a:ea typeface="Calibri" pitchFamily="34" charset="0"/>
              <a:cs typeface="Times New Roman" pitchFamily="18" charset="0"/>
            </a:endParaRPr>
          </a:p>
          <a:p>
            <a:pPr lvl="1" algn="just" eaLnBrk="0" fontAlgn="base" hangingPunct="0">
              <a:lnSpc>
                <a:spcPct val="150000"/>
              </a:lnSpc>
              <a:buFont typeface="Wingdings" pitchFamily="2" charset="2"/>
              <a:buChar char="§"/>
            </a:pPr>
            <a:endParaRPr lang="en-US" sz="1600" dirty="0">
              <a:latin typeface="Bookman Old Style" pitchFamily="18" charset="0"/>
              <a:ea typeface="Calibri" pitchFamily="34" charset="0"/>
              <a:cs typeface="Times New Roman" pitchFamily="18" charset="0"/>
            </a:endParaRPr>
          </a:p>
          <a:p>
            <a:pPr lvl="1" algn="just" eaLnBrk="0" fontAlgn="base" hangingPunct="0">
              <a:lnSpc>
                <a:spcPct val="150000"/>
              </a:lnSpc>
              <a:buFont typeface="Wingdings" pitchFamily="2" charset="2"/>
              <a:buChar char="§"/>
            </a:pPr>
            <a:endParaRPr lang="en-US" sz="1600" dirty="0">
              <a:latin typeface="Bookman Old Style" pitchFamily="18" charset="0"/>
              <a:ea typeface="Calibri" pitchFamily="34" charset="0"/>
              <a:cs typeface="Times New Roman" pitchFamily="18" charset="0"/>
            </a:endParaRPr>
          </a:p>
        </p:txBody>
      </p:sp>
      <p:cxnSp>
        <p:nvCxnSpPr>
          <p:cNvPr id="10" name="Straight Connector 9"/>
          <p:cNvCxnSpPr/>
          <p:nvPr/>
        </p:nvCxnSpPr>
        <p:spPr>
          <a:xfrm flipV="1">
            <a:off x="120015" y="819150"/>
            <a:ext cx="6840856"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3" name="Rectangle 12"/>
          <p:cNvSpPr/>
          <p:nvPr/>
        </p:nvSpPr>
        <p:spPr>
          <a:xfrm>
            <a:off x="840106" y="285750"/>
            <a:ext cx="5820728" cy="400110"/>
          </a:xfrm>
          <a:prstGeom prst="rect">
            <a:avLst/>
          </a:prstGeom>
        </p:spPr>
        <p:txBody>
          <a:bodyPr wrap="square">
            <a:spAutoFit/>
          </a:bodyPr>
          <a:lstStyle/>
          <a:p>
            <a:pPr algn="ctr"/>
            <a:r>
              <a:rPr lang="en-US" sz="2000" b="1" dirty="0">
                <a:solidFill>
                  <a:srgbClr val="0070C0"/>
                </a:solidFill>
                <a:latin typeface="Bookman Old Style" pitchFamily="18" charset="0"/>
              </a:rPr>
              <a:t>Objective of the Work </a:t>
            </a:r>
            <a:endParaRPr lang="en-US" sz="2000" dirty="0">
              <a:solidFill>
                <a:srgbClr val="0070C0"/>
              </a:solidFill>
              <a:latin typeface="Bookman Old Style" pitchFamily="18" charset="0"/>
            </a:endParaRPr>
          </a:p>
        </p:txBody>
      </p:sp>
      <p:sp>
        <p:nvSpPr>
          <p:cNvPr id="16" name="Rectangle 15">
            <a:extLst>
              <a:ext uri="{FF2B5EF4-FFF2-40B4-BE49-F238E27FC236}">
                <a16:creationId xmlns:a16="http://schemas.microsoft.com/office/drawing/2014/main" id="{0F8F19A2-21DE-4133-8074-B53F18096719}"/>
              </a:ext>
            </a:extLst>
          </p:cNvPr>
          <p:cNvSpPr/>
          <p:nvPr/>
        </p:nvSpPr>
        <p:spPr>
          <a:xfrm>
            <a:off x="34422" y="542151"/>
            <a:ext cx="899028" cy="269304"/>
          </a:xfrm>
          <a:prstGeom prst="rect">
            <a:avLst/>
          </a:prstGeom>
        </p:spPr>
        <p:txBody>
          <a:bodyPr wrap="square">
            <a:spAutoFit/>
          </a:bodyPr>
          <a:lstStyle/>
          <a:p>
            <a:pPr algn="ctr"/>
            <a:r>
              <a:rPr kumimoji="0" lang="en-US" sz="1150" b="1" i="0" u="none" strike="noStrike" kern="0" cap="none" spc="0" normalizeH="0" baseline="0" noProof="0" dirty="0">
                <a:ln>
                  <a:noFill/>
                </a:ln>
                <a:solidFill>
                  <a:srgbClr val="C00000"/>
                </a:solidFill>
                <a:effectLst/>
                <a:uLnTx/>
                <a:uFillTx/>
                <a:latin typeface="Bookman Old Style" pitchFamily="18" charset="0"/>
                <a:ea typeface="+mn-ea"/>
                <a:cs typeface="Times New Roman" pitchFamily="18" charset="0"/>
              </a:rPr>
              <a:t>MLRS</a:t>
            </a:r>
            <a:endParaRPr lang="en-US" sz="11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3"/>
          <p:cNvSpPr txBox="1"/>
          <p:nvPr/>
        </p:nvSpPr>
        <p:spPr>
          <a:xfrm>
            <a:off x="6637329" y="4837510"/>
            <a:ext cx="160020"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0D0D0D"/>
                </a:solidFill>
                <a:latin typeface="Calibri"/>
                <a:cs typeface="Calibri"/>
              </a:rPr>
              <a:pPr marL="25400">
                <a:lnSpc>
                  <a:spcPts val="1240"/>
                </a:lnSpc>
              </a:pPr>
              <a:t>5</a:t>
            </a:fld>
            <a:endParaRPr sz="1200">
              <a:latin typeface="Calibri"/>
              <a:cs typeface="Calibri"/>
            </a:endParaRPr>
          </a:p>
        </p:txBody>
      </p:sp>
      <p:grpSp>
        <p:nvGrpSpPr>
          <p:cNvPr id="2" name="Group 9"/>
          <p:cNvGrpSpPr/>
          <p:nvPr/>
        </p:nvGrpSpPr>
        <p:grpSpPr>
          <a:xfrm>
            <a:off x="120017" y="84952"/>
            <a:ext cx="6900862" cy="5096649"/>
            <a:chOff x="152400" y="142101"/>
            <a:chExt cx="8763000" cy="5096649"/>
          </a:xfrm>
        </p:grpSpPr>
        <p:cxnSp>
          <p:nvCxnSpPr>
            <p:cNvPr id="11" name="Straight Connector 10"/>
            <p:cNvCxnSpPr/>
            <p:nvPr/>
          </p:nvCxnSpPr>
          <p:spPr>
            <a:xfrm flipV="1">
              <a:off x="228600" y="4851400"/>
              <a:ext cx="8686800"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2" name="Slide Number Placeholder 11"/>
            <p:cNvSpPr txBox="1">
              <a:spLocks/>
            </p:cNvSpPr>
            <p:nvPr/>
          </p:nvSpPr>
          <p:spPr bwMode="auto">
            <a:xfrm>
              <a:off x="152400" y="4841875"/>
              <a:ext cx="6096000" cy="396875"/>
            </a:xfrm>
            <a:prstGeom prst="rect">
              <a:avLst/>
            </a:prstGeom>
            <a:noFill/>
            <a:ln w="9525">
              <a:noFill/>
              <a:miter lim="800000"/>
              <a:headEnd/>
              <a:tailEnd/>
            </a:ln>
          </p:spPr>
          <p:txBody>
            <a:bodyPr/>
            <a:lstStyle/>
            <a:p>
              <a:r>
                <a:rPr lang="en-US" sz="1300" b="1" i="1" dirty="0">
                  <a:solidFill>
                    <a:srgbClr val="000000"/>
                  </a:solidFill>
                  <a:latin typeface="Bookman Old Style" pitchFamily="18" charset="0"/>
                  <a:cs typeface="Times New Roman" pitchFamily="18" charset="0"/>
                </a:rPr>
                <a:t>Department of ECE</a:t>
              </a:r>
              <a:endParaRPr lang="en-US" sz="1300" i="1" dirty="0">
                <a:solidFill>
                  <a:srgbClr val="000000"/>
                </a:solidFill>
                <a:latin typeface="Bookman Old Style" pitchFamily="18" charset="0"/>
                <a:cs typeface="Times New Roman" pitchFamily="18" charset="0"/>
              </a:endParaRPr>
            </a:p>
          </p:txBody>
        </p:sp>
        <p:pic>
          <p:nvPicPr>
            <p:cNvPr id="14" name="Picture 2" descr="C:\Users\student\Desktop\MLRITM Logo.JPG"/>
            <p:cNvPicPr>
              <a:picLocks noChangeAspect="1" noChangeArrowheads="1"/>
            </p:cNvPicPr>
            <p:nvPr/>
          </p:nvPicPr>
          <p:blipFill>
            <a:blip r:embed="rId2"/>
            <a:srcRect/>
            <a:stretch>
              <a:fillRect/>
            </a:stretch>
          </p:blipFill>
          <p:spPr bwMode="auto">
            <a:xfrm>
              <a:off x="217713" y="142101"/>
              <a:ext cx="774095" cy="514349"/>
            </a:xfrm>
            <a:prstGeom prst="rect">
              <a:avLst/>
            </a:prstGeom>
            <a:noFill/>
          </p:spPr>
        </p:pic>
      </p:grpSp>
      <p:cxnSp>
        <p:nvCxnSpPr>
          <p:cNvPr id="10" name="Straight Connector 9"/>
          <p:cNvCxnSpPr/>
          <p:nvPr/>
        </p:nvCxnSpPr>
        <p:spPr>
          <a:xfrm flipV="1">
            <a:off x="120017" y="763830"/>
            <a:ext cx="6840856"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13" name="Rectangle 12"/>
          <p:cNvSpPr/>
          <p:nvPr/>
        </p:nvSpPr>
        <p:spPr>
          <a:xfrm>
            <a:off x="840106" y="285750"/>
            <a:ext cx="5820728" cy="400110"/>
          </a:xfrm>
          <a:prstGeom prst="rect">
            <a:avLst/>
          </a:prstGeom>
        </p:spPr>
        <p:txBody>
          <a:bodyPr wrap="square">
            <a:spAutoFit/>
          </a:bodyPr>
          <a:lstStyle/>
          <a:p>
            <a:pPr algn="ctr"/>
            <a:r>
              <a:rPr lang="en-US" sz="2000" b="1" dirty="0">
                <a:solidFill>
                  <a:srgbClr val="0070C0"/>
                </a:solidFill>
                <a:latin typeface="Bookman Old Style" pitchFamily="18" charset="0"/>
              </a:rPr>
              <a:t>Literature Survey </a:t>
            </a:r>
            <a:endParaRPr lang="en-US" sz="2000" dirty="0">
              <a:solidFill>
                <a:srgbClr val="0070C0"/>
              </a:solidFill>
              <a:latin typeface="Bookman Old Style" pitchFamily="18" charset="0"/>
            </a:endParaRPr>
          </a:p>
        </p:txBody>
      </p:sp>
      <p:sp>
        <p:nvSpPr>
          <p:cNvPr id="16" name="Rectangle 15">
            <a:extLst>
              <a:ext uri="{FF2B5EF4-FFF2-40B4-BE49-F238E27FC236}">
                <a16:creationId xmlns:a16="http://schemas.microsoft.com/office/drawing/2014/main" id="{1A43B4C4-2652-4C86-9E78-E9440DFE8BEE}"/>
              </a:ext>
            </a:extLst>
          </p:cNvPr>
          <p:cNvSpPr/>
          <p:nvPr/>
        </p:nvSpPr>
        <p:spPr>
          <a:xfrm>
            <a:off x="34422" y="542151"/>
            <a:ext cx="899028" cy="269304"/>
          </a:xfrm>
          <a:prstGeom prst="rect">
            <a:avLst/>
          </a:prstGeom>
        </p:spPr>
        <p:txBody>
          <a:bodyPr wrap="square">
            <a:spAutoFit/>
          </a:bodyPr>
          <a:lstStyle/>
          <a:p>
            <a:pPr algn="ctr"/>
            <a:r>
              <a:rPr kumimoji="0" lang="en-US" sz="1150" b="1" i="0" u="none" strike="noStrike" kern="0" cap="none" spc="0" normalizeH="0" baseline="0" noProof="0" dirty="0">
                <a:ln>
                  <a:noFill/>
                </a:ln>
                <a:solidFill>
                  <a:srgbClr val="C00000"/>
                </a:solidFill>
                <a:effectLst/>
                <a:uLnTx/>
                <a:uFillTx/>
                <a:latin typeface="Bookman Old Style" pitchFamily="18" charset="0"/>
                <a:ea typeface="+mn-ea"/>
                <a:cs typeface="Times New Roman" pitchFamily="18" charset="0"/>
              </a:rPr>
              <a:t>MLRS</a:t>
            </a:r>
            <a:endParaRPr lang="en-US" sz="1150" dirty="0"/>
          </a:p>
        </p:txBody>
      </p:sp>
      <p:sp>
        <p:nvSpPr>
          <p:cNvPr id="3" name="Title 2"/>
          <p:cNvSpPr>
            <a:spLocks noGrp="1"/>
          </p:cNvSpPr>
          <p:nvPr>
            <p:ph type="title"/>
          </p:nvPr>
        </p:nvSpPr>
        <p:spPr>
          <a:xfrm>
            <a:off x="483936" y="1027722"/>
            <a:ext cx="6176897" cy="2708434"/>
          </a:xfrm>
        </p:spPr>
        <p:txBody>
          <a:bodyPr/>
          <a:lstStyle/>
          <a:p>
            <a:r>
              <a:rPr lang="en-IN" sz="1600" dirty="0">
                <a:latin typeface="Times New Roman" panose="02020603050405020304" pitchFamily="18" charset="0"/>
                <a:cs typeface="Times New Roman" panose="02020603050405020304" pitchFamily="18" charset="0"/>
              </a:rPr>
              <a:t>1. </a:t>
            </a:r>
            <a:r>
              <a:rPr lang="en-US" sz="1600" dirty="0"/>
              <a:t>The research work on this paper aims to develop an unmanned aerial vehicle equipped with modern technologies various civil military applications. It is an automatic system The shrinking size and increasing capabilities of microelectronic devices in recent years has opened up the doors to more capable autopilot and pushed for more real time UAVs applications.</a:t>
            </a:r>
            <a:br>
              <a:rPr lang="en-US" sz="1600" dirty="0"/>
            </a:br>
            <a:br>
              <a:rPr lang="en-US" sz="1600" dirty="0"/>
            </a:br>
            <a:r>
              <a:rPr lang="en-US" sz="1600" dirty="0"/>
              <a:t>2. To distinguish UAVs from missiles, a UAV is defined as a "powered, aerial vehicle that does not carry a human operator, uses aerodynamic forces to provide vehicle lift, can fly autonomously or be piloted remotely, can be expendable or recoverable, and can carry a payload.</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3"/>
          <p:cNvSpPr txBox="1"/>
          <p:nvPr/>
        </p:nvSpPr>
        <p:spPr>
          <a:xfrm>
            <a:off x="6637329" y="4837510"/>
            <a:ext cx="160020"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0D0D0D"/>
                </a:solidFill>
                <a:latin typeface="Calibri"/>
                <a:cs typeface="Calibri"/>
              </a:rPr>
              <a:pPr marL="25400">
                <a:lnSpc>
                  <a:spcPts val="1240"/>
                </a:lnSpc>
              </a:pPr>
              <a:t>6</a:t>
            </a:fld>
            <a:endParaRPr sz="1200">
              <a:latin typeface="Calibri"/>
              <a:cs typeface="Calibri"/>
            </a:endParaRPr>
          </a:p>
        </p:txBody>
      </p:sp>
      <p:grpSp>
        <p:nvGrpSpPr>
          <p:cNvPr id="4" name="Group 9"/>
          <p:cNvGrpSpPr/>
          <p:nvPr/>
        </p:nvGrpSpPr>
        <p:grpSpPr>
          <a:xfrm>
            <a:off x="120017" y="84952"/>
            <a:ext cx="6900862" cy="5096649"/>
            <a:chOff x="152400" y="142101"/>
            <a:chExt cx="8763000" cy="5096649"/>
          </a:xfrm>
        </p:grpSpPr>
        <p:cxnSp>
          <p:nvCxnSpPr>
            <p:cNvPr id="5" name="Straight Connector 4"/>
            <p:cNvCxnSpPr/>
            <p:nvPr/>
          </p:nvCxnSpPr>
          <p:spPr>
            <a:xfrm flipV="1">
              <a:off x="228600" y="4851400"/>
              <a:ext cx="8686800"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6" name="Slide Number Placeholder 11"/>
            <p:cNvSpPr txBox="1">
              <a:spLocks/>
            </p:cNvSpPr>
            <p:nvPr/>
          </p:nvSpPr>
          <p:spPr bwMode="auto">
            <a:xfrm>
              <a:off x="152400" y="4841875"/>
              <a:ext cx="6096000" cy="396875"/>
            </a:xfrm>
            <a:prstGeom prst="rect">
              <a:avLst/>
            </a:prstGeom>
            <a:noFill/>
            <a:ln w="9525">
              <a:noFill/>
              <a:miter lim="800000"/>
              <a:headEnd/>
              <a:tailEnd/>
            </a:ln>
          </p:spPr>
          <p:txBody>
            <a:bodyPr/>
            <a:lstStyle/>
            <a:p>
              <a:r>
                <a:rPr lang="en-US" sz="1300" b="1" i="1" dirty="0">
                  <a:solidFill>
                    <a:srgbClr val="000000"/>
                  </a:solidFill>
                  <a:latin typeface="Bookman Old Style" pitchFamily="18" charset="0"/>
                  <a:cs typeface="Times New Roman" pitchFamily="18" charset="0"/>
                </a:rPr>
                <a:t>Department of ECE</a:t>
              </a:r>
              <a:endParaRPr lang="en-US" sz="1300" i="1" dirty="0">
                <a:solidFill>
                  <a:srgbClr val="000000"/>
                </a:solidFill>
                <a:latin typeface="Bookman Old Style" pitchFamily="18" charset="0"/>
                <a:cs typeface="Times New Roman" pitchFamily="18" charset="0"/>
              </a:endParaRPr>
            </a:p>
          </p:txBody>
        </p:sp>
        <p:pic>
          <p:nvPicPr>
            <p:cNvPr id="7" name="Picture 2" descr="C:\Users\student\Desktop\MLRITM Logo.JPG"/>
            <p:cNvPicPr>
              <a:picLocks noChangeAspect="1" noChangeArrowheads="1"/>
            </p:cNvPicPr>
            <p:nvPr/>
          </p:nvPicPr>
          <p:blipFill>
            <a:blip r:embed="rId2"/>
            <a:srcRect/>
            <a:stretch>
              <a:fillRect/>
            </a:stretch>
          </p:blipFill>
          <p:spPr bwMode="auto">
            <a:xfrm>
              <a:off x="217713" y="142101"/>
              <a:ext cx="774095" cy="514349"/>
            </a:xfrm>
            <a:prstGeom prst="rect">
              <a:avLst/>
            </a:prstGeom>
            <a:noFill/>
          </p:spPr>
        </p:pic>
      </p:grpSp>
      <p:cxnSp>
        <p:nvCxnSpPr>
          <p:cNvPr id="8" name="Straight Connector 7"/>
          <p:cNvCxnSpPr/>
          <p:nvPr/>
        </p:nvCxnSpPr>
        <p:spPr>
          <a:xfrm flipV="1">
            <a:off x="120017" y="763830"/>
            <a:ext cx="6840856"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9" name="Rectangle 8"/>
          <p:cNvSpPr/>
          <p:nvPr/>
        </p:nvSpPr>
        <p:spPr>
          <a:xfrm>
            <a:off x="840106" y="285750"/>
            <a:ext cx="5820728" cy="400110"/>
          </a:xfrm>
          <a:prstGeom prst="rect">
            <a:avLst/>
          </a:prstGeom>
        </p:spPr>
        <p:txBody>
          <a:bodyPr wrap="square">
            <a:spAutoFit/>
          </a:bodyPr>
          <a:lstStyle/>
          <a:p>
            <a:pPr algn="ctr"/>
            <a:r>
              <a:rPr lang="en-US" sz="2000" b="1" dirty="0">
                <a:solidFill>
                  <a:srgbClr val="0070C0"/>
                </a:solidFill>
                <a:latin typeface="Bookman Old Style" pitchFamily="18" charset="0"/>
              </a:rPr>
              <a:t>Block Diagram/ Procedure</a:t>
            </a:r>
          </a:p>
        </p:txBody>
      </p:sp>
      <p:sp>
        <p:nvSpPr>
          <p:cNvPr id="10" name="Rectangle 9">
            <a:extLst>
              <a:ext uri="{FF2B5EF4-FFF2-40B4-BE49-F238E27FC236}">
                <a16:creationId xmlns:a16="http://schemas.microsoft.com/office/drawing/2014/main" id="{1A43B4C4-2652-4C86-9E78-E9440DFE8BEE}"/>
              </a:ext>
            </a:extLst>
          </p:cNvPr>
          <p:cNvSpPr/>
          <p:nvPr/>
        </p:nvSpPr>
        <p:spPr>
          <a:xfrm>
            <a:off x="34422" y="542151"/>
            <a:ext cx="899028" cy="269304"/>
          </a:xfrm>
          <a:prstGeom prst="rect">
            <a:avLst/>
          </a:prstGeom>
        </p:spPr>
        <p:txBody>
          <a:bodyPr wrap="square">
            <a:spAutoFit/>
          </a:bodyPr>
          <a:lstStyle/>
          <a:p>
            <a:pPr algn="ctr"/>
            <a:r>
              <a:rPr kumimoji="0" lang="en-US" sz="1150" b="1" i="0" u="none" strike="noStrike" kern="0" cap="none" spc="0" normalizeH="0" baseline="0" noProof="0" dirty="0">
                <a:ln>
                  <a:noFill/>
                </a:ln>
                <a:solidFill>
                  <a:srgbClr val="C00000"/>
                </a:solidFill>
                <a:effectLst/>
                <a:uLnTx/>
                <a:uFillTx/>
                <a:latin typeface="Bookman Old Style" pitchFamily="18" charset="0"/>
                <a:ea typeface="+mn-ea"/>
                <a:cs typeface="Times New Roman" pitchFamily="18" charset="0"/>
              </a:rPr>
              <a:t>MLRS</a:t>
            </a:r>
            <a:endParaRPr lang="en-US" sz="1150" dirty="0"/>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548" y="878964"/>
            <a:ext cx="6617325" cy="3790719"/>
          </a:xfrm>
          <a:prstGeom prst="rect">
            <a:avLst/>
          </a:prstGeom>
        </p:spPr>
      </p:pic>
    </p:spTree>
    <p:extLst>
      <p:ext uri="{BB962C8B-B14F-4D97-AF65-F5344CB8AC3E}">
        <p14:creationId xmlns:p14="http://schemas.microsoft.com/office/powerpoint/2010/main" val="3988729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9"/>
          <p:cNvGrpSpPr/>
          <p:nvPr/>
        </p:nvGrpSpPr>
        <p:grpSpPr>
          <a:xfrm>
            <a:off x="34422" y="84952"/>
            <a:ext cx="6986457" cy="5096649"/>
            <a:chOff x="43708" y="142101"/>
            <a:chExt cx="8871692" cy="5096649"/>
          </a:xfrm>
        </p:grpSpPr>
        <p:cxnSp>
          <p:nvCxnSpPr>
            <p:cNvPr id="24" name="Straight Connector 23"/>
            <p:cNvCxnSpPr/>
            <p:nvPr/>
          </p:nvCxnSpPr>
          <p:spPr>
            <a:xfrm flipV="1">
              <a:off x="228600" y="4851400"/>
              <a:ext cx="8686800"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25" name="Slide Number Placeholder 11"/>
            <p:cNvSpPr txBox="1">
              <a:spLocks/>
            </p:cNvSpPr>
            <p:nvPr/>
          </p:nvSpPr>
          <p:spPr bwMode="auto">
            <a:xfrm>
              <a:off x="152400" y="4841875"/>
              <a:ext cx="6096000" cy="396875"/>
            </a:xfrm>
            <a:prstGeom prst="rect">
              <a:avLst/>
            </a:prstGeom>
            <a:noFill/>
            <a:ln w="9525">
              <a:noFill/>
              <a:miter lim="800000"/>
              <a:headEnd/>
              <a:tailEnd/>
            </a:ln>
          </p:spPr>
          <p:txBody>
            <a:bodyPr/>
            <a:lstStyle/>
            <a:p>
              <a:r>
                <a:rPr lang="en-US" sz="1300" b="1" i="1" dirty="0">
                  <a:solidFill>
                    <a:srgbClr val="000000"/>
                  </a:solidFill>
                  <a:latin typeface="Bookman Old Style" pitchFamily="18" charset="0"/>
                  <a:cs typeface="Times New Roman" pitchFamily="18" charset="0"/>
                </a:rPr>
                <a:t>Department of ECE</a:t>
              </a:r>
              <a:endParaRPr lang="en-US" sz="1300" i="1" dirty="0">
                <a:solidFill>
                  <a:srgbClr val="000000"/>
                </a:solidFill>
                <a:latin typeface="Bookman Old Style" pitchFamily="18" charset="0"/>
                <a:cs typeface="Times New Roman" pitchFamily="18" charset="0"/>
              </a:endParaRPr>
            </a:p>
          </p:txBody>
        </p:sp>
        <p:grpSp>
          <p:nvGrpSpPr>
            <p:cNvPr id="26" name="Group 8"/>
            <p:cNvGrpSpPr/>
            <p:nvPr/>
          </p:nvGrpSpPr>
          <p:grpSpPr>
            <a:xfrm>
              <a:off x="43708" y="142101"/>
              <a:ext cx="1141623" cy="726503"/>
              <a:chOff x="35832" y="136033"/>
              <a:chExt cx="1001263" cy="674611"/>
            </a:xfrm>
          </p:grpSpPr>
          <p:pic>
            <p:nvPicPr>
              <p:cNvPr id="27" name="Picture 2" descr="C:\Users\student\Desktop\MLRITM Logo.JPG"/>
              <p:cNvPicPr>
                <a:picLocks noChangeAspect="1" noChangeArrowheads="1"/>
              </p:cNvPicPr>
              <p:nvPr/>
            </p:nvPicPr>
            <p:blipFill>
              <a:blip r:embed="rId2"/>
              <a:srcRect/>
              <a:stretch>
                <a:fillRect/>
              </a:stretch>
            </p:blipFill>
            <p:spPr bwMode="auto">
              <a:xfrm>
                <a:off x="188443" y="136033"/>
                <a:ext cx="678922" cy="477611"/>
              </a:xfrm>
              <a:prstGeom prst="rect">
                <a:avLst/>
              </a:prstGeom>
              <a:noFill/>
            </p:spPr>
          </p:pic>
          <p:sp>
            <p:nvSpPr>
              <p:cNvPr id="28" name="Rectangle 27"/>
              <p:cNvSpPr/>
              <p:nvPr/>
            </p:nvSpPr>
            <p:spPr>
              <a:xfrm>
                <a:off x="35832" y="560576"/>
                <a:ext cx="1001263" cy="250068"/>
              </a:xfrm>
              <a:prstGeom prst="rect">
                <a:avLst/>
              </a:prstGeom>
            </p:spPr>
            <p:txBody>
              <a:bodyPr wrap="square">
                <a:spAutoFit/>
              </a:bodyPr>
              <a:lstStyle/>
              <a:p>
                <a:pPr algn="ctr"/>
                <a:r>
                  <a:rPr kumimoji="0" lang="en-US" sz="1150" b="1" i="0" u="none" strike="noStrike" kern="0" cap="none" spc="0" normalizeH="0" baseline="0" noProof="0" dirty="0">
                    <a:ln>
                      <a:noFill/>
                    </a:ln>
                    <a:solidFill>
                      <a:srgbClr val="C00000"/>
                    </a:solidFill>
                    <a:effectLst/>
                    <a:uLnTx/>
                    <a:uFillTx/>
                    <a:latin typeface="Bookman Old Style" pitchFamily="18" charset="0"/>
                    <a:ea typeface="+mn-ea"/>
                    <a:cs typeface="Times New Roman" pitchFamily="18" charset="0"/>
                  </a:rPr>
                  <a:t>MLRS</a:t>
                </a:r>
                <a:endParaRPr lang="en-US" sz="1150" dirty="0"/>
              </a:p>
            </p:txBody>
          </p:sp>
        </p:grpSp>
      </p:grpSp>
      <p:cxnSp>
        <p:nvCxnSpPr>
          <p:cNvPr id="29" name="Straight Connector 28"/>
          <p:cNvCxnSpPr/>
          <p:nvPr/>
        </p:nvCxnSpPr>
        <p:spPr>
          <a:xfrm flipV="1">
            <a:off x="34422" y="820980"/>
            <a:ext cx="6840856"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31" name="Title 30"/>
          <p:cNvSpPr>
            <a:spLocks noGrp="1"/>
          </p:cNvSpPr>
          <p:nvPr>
            <p:ph type="title"/>
          </p:nvPr>
        </p:nvSpPr>
        <p:spPr>
          <a:xfrm>
            <a:off x="1847850" y="326283"/>
            <a:ext cx="3904606" cy="701040"/>
          </a:xfrm>
        </p:spPr>
        <p:txBody>
          <a:bodyPr/>
          <a:lstStyle/>
          <a:p>
            <a:r>
              <a:rPr lang="en-US" sz="2000" b="1" dirty="0">
                <a:solidFill>
                  <a:srgbClr val="0070C0"/>
                </a:solidFill>
                <a:latin typeface="Bookman Old Style" pitchFamily="18" charset="0"/>
              </a:rPr>
              <a:t>Block Diagram/ Procedure</a:t>
            </a:r>
            <a:br>
              <a:rPr lang="en-US" sz="2000" b="1" dirty="0">
                <a:solidFill>
                  <a:srgbClr val="0070C0"/>
                </a:solidFill>
                <a:latin typeface="Bookman Old Style" pitchFamily="18" charset="0"/>
              </a:rPr>
            </a:br>
            <a:endParaRPr lang="en-IN" sz="2000" dirty="0"/>
          </a:p>
        </p:txBody>
      </p:sp>
      <p:sp>
        <p:nvSpPr>
          <p:cNvPr id="35" name="Text Placeholder 34"/>
          <p:cNvSpPr>
            <a:spLocks noGrp="1"/>
          </p:cNvSpPr>
          <p:nvPr>
            <p:ph type="body" idx="1"/>
          </p:nvPr>
        </p:nvSpPr>
        <p:spPr>
          <a:xfrm>
            <a:off x="400050" y="1027323"/>
            <a:ext cx="6475228" cy="2215991"/>
          </a:xfrm>
        </p:spPr>
        <p:txBody>
          <a:bodyPr/>
          <a:lstStyle/>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1. We launch the command “</a:t>
            </a:r>
            <a:r>
              <a:rPr lang="en-US" sz="1600" b="1" dirty="0">
                <a:latin typeface="Times New Roman" panose="02020603050405020304" pitchFamily="18" charset="0"/>
                <a:cs typeface="Times New Roman" panose="02020603050405020304" pitchFamily="18" charset="0"/>
              </a:rPr>
              <a:t>roscore</a:t>
            </a:r>
            <a:r>
              <a:rPr lang="en-US" sz="1600" dirty="0">
                <a:latin typeface="Times New Roman" panose="02020603050405020304" pitchFamily="18" charset="0"/>
                <a:cs typeface="Times New Roman" panose="02020603050405020304" pitchFamily="18" charset="0"/>
              </a:rPr>
              <a:t>” to enable the master in Ubuntu terminal.</a:t>
            </a:r>
          </a:p>
          <a:p>
            <a:pPr marL="285750" indent="-285750">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2. We simulate the drone in gazebo world by downloading px4 firmware and executing the command – make px4_sitl_default gazebo.</a:t>
            </a:r>
          </a:p>
          <a:p>
            <a:pPr marL="285750" indent="-285750">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3. we execute our python algorithm for autonomous navigation from one GPS coordinate to other.</a:t>
            </a:r>
          </a:p>
          <a:p>
            <a:pPr marL="285750" indent="-285750">
              <a:buFont typeface="Wingdings" panose="05000000000000000000" pitchFamily="2" charset="2"/>
              <a:buChar char="§"/>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6410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9"/>
          <p:cNvGrpSpPr/>
          <p:nvPr/>
        </p:nvGrpSpPr>
        <p:grpSpPr>
          <a:xfrm>
            <a:off x="120017" y="84952"/>
            <a:ext cx="6900862" cy="5096649"/>
            <a:chOff x="152400" y="142101"/>
            <a:chExt cx="8763000" cy="5096649"/>
          </a:xfrm>
        </p:grpSpPr>
        <p:cxnSp>
          <p:nvCxnSpPr>
            <p:cNvPr id="5" name="Straight Connector 4"/>
            <p:cNvCxnSpPr/>
            <p:nvPr/>
          </p:nvCxnSpPr>
          <p:spPr>
            <a:xfrm flipV="1">
              <a:off x="228600" y="4851400"/>
              <a:ext cx="8686800"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6" name="Slide Number Placeholder 11"/>
            <p:cNvSpPr txBox="1">
              <a:spLocks/>
            </p:cNvSpPr>
            <p:nvPr/>
          </p:nvSpPr>
          <p:spPr bwMode="auto">
            <a:xfrm>
              <a:off x="152400" y="4841875"/>
              <a:ext cx="6096000" cy="396875"/>
            </a:xfrm>
            <a:prstGeom prst="rect">
              <a:avLst/>
            </a:prstGeom>
            <a:noFill/>
            <a:ln w="9525">
              <a:noFill/>
              <a:miter lim="800000"/>
              <a:headEnd/>
              <a:tailEnd/>
            </a:ln>
          </p:spPr>
          <p:txBody>
            <a:bodyPr/>
            <a:lstStyle/>
            <a:p>
              <a:r>
                <a:rPr lang="en-US" sz="1300" b="1" i="1" dirty="0">
                  <a:solidFill>
                    <a:srgbClr val="000000"/>
                  </a:solidFill>
                  <a:latin typeface="Bookman Old Style" pitchFamily="18" charset="0"/>
                  <a:cs typeface="Times New Roman" pitchFamily="18" charset="0"/>
                </a:rPr>
                <a:t>Department of ECE</a:t>
              </a:r>
              <a:endParaRPr lang="en-US" sz="1300" i="1" dirty="0">
                <a:solidFill>
                  <a:srgbClr val="000000"/>
                </a:solidFill>
                <a:latin typeface="Bookman Old Style" pitchFamily="18" charset="0"/>
                <a:cs typeface="Times New Roman" pitchFamily="18" charset="0"/>
              </a:endParaRPr>
            </a:p>
          </p:txBody>
        </p:sp>
        <p:pic>
          <p:nvPicPr>
            <p:cNvPr id="7" name="Picture 2" descr="C:\Users\student\Desktop\MLRITM Logo.JPG"/>
            <p:cNvPicPr>
              <a:picLocks noChangeAspect="1" noChangeArrowheads="1"/>
            </p:cNvPicPr>
            <p:nvPr/>
          </p:nvPicPr>
          <p:blipFill>
            <a:blip r:embed="rId2"/>
            <a:srcRect/>
            <a:stretch>
              <a:fillRect/>
            </a:stretch>
          </p:blipFill>
          <p:spPr bwMode="auto">
            <a:xfrm>
              <a:off x="217712" y="142101"/>
              <a:ext cx="774095" cy="514349"/>
            </a:xfrm>
            <a:prstGeom prst="rect">
              <a:avLst/>
            </a:prstGeom>
            <a:noFill/>
          </p:spPr>
        </p:pic>
      </p:grpSp>
      <p:cxnSp>
        <p:nvCxnSpPr>
          <p:cNvPr id="8" name="Straight Connector 7"/>
          <p:cNvCxnSpPr/>
          <p:nvPr/>
        </p:nvCxnSpPr>
        <p:spPr>
          <a:xfrm flipV="1">
            <a:off x="120015" y="819150"/>
            <a:ext cx="6840856"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9" name="Rectangle 8"/>
          <p:cNvSpPr/>
          <p:nvPr/>
        </p:nvSpPr>
        <p:spPr>
          <a:xfrm>
            <a:off x="840106" y="285750"/>
            <a:ext cx="5820728" cy="400110"/>
          </a:xfrm>
          <a:prstGeom prst="rect">
            <a:avLst/>
          </a:prstGeom>
        </p:spPr>
        <p:txBody>
          <a:bodyPr wrap="square">
            <a:spAutoFit/>
          </a:bodyPr>
          <a:lstStyle/>
          <a:p>
            <a:pPr algn="ctr"/>
            <a:r>
              <a:rPr lang="en-US" sz="2000" b="1" dirty="0">
                <a:solidFill>
                  <a:srgbClr val="0070C0"/>
                </a:solidFill>
                <a:latin typeface="Bookman Old Style" pitchFamily="18" charset="0"/>
              </a:rPr>
              <a:t>Advantages and Disadvantages </a:t>
            </a:r>
            <a:endParaRPr lang="en-US" sz="2000" dirty="0">
              <a:solidFill>
                <a:srgbClr val="0070C0"/>
              </a:solidFill>
              <a:latin typeface="Bookman Old Style" pitchFamily="18" charset="0"/>
            </a:endParaRPr>
          </a:p>
        </p:txBody>
      </p:sp>
      <p:sp>
        <p:nvSpPr>
          <p:cNvPr id="11" name="Text Placeholder 10"/>
          <p:cNvSpPr>
            <a:spLocks noGrp="1"/>
          </p:cNvSpPr>
          <p:nvPr>
            <p:ph type="body" idx="1"/>
          </p:nvPr>
        </p:nvSpPr>
        <p:spPr>
          <a:xfrm>
            <a:off x="537099" y="1233211"/>
            <a:ext cx="5730352" cy="3046988"/>
          </a:xfrm>
        </p:spPr>
        <p:txBody>
          <a:bodyPr/>
          <a:lstStyle/>
          <a:p>
            <a:r>
              <a:rPr lang="en-US" b="1" u="sng" dirty="0"/>
              <a:t>ADVANTAGES:</a:t>
            </a:r>
          </a:p>
          <a:p>
            <a:pPr marL="285750" indent="-285750">
              <a:buFont typeface="Wingdings" panose="05000000000000000000" pitchFamily="2" charset="2"/>
              <a:buChar char="§"/>
            </a:pPr>
            <a:r>
              <a:rPr lang="en-US" dirty="0"/>
              <a:t>Faster navigation than usual transportation.</a:t>
            </a:r>
          </a:p>
          <a:p>
            <a:pPr marL="285750" indent="-285750">
              <a:buFont typeface="Wingdings" panose="05000000000000000000" pitchFamily="2" charset="2"/>
              <a:buChar char="§"/>
            </a:pPr>
            <a:r>
              <a:rPr lang="en-US" dirty="0"/>
              <a:t>It helps in saving a lot renewable sources ( Fuels)</a:t>
            </a:r>
          </a:p>
          <a:p>
            <a:pPr marL="285750" indent="-285750">
              <a:buFont typeface="Wingdings" panose="05000000000000000000" pitchFamily="2" charset="2"/>
              <a:buChar char="§"/>
            </a:pPr>
            <a:endParaRPr lang="en-US" dirty="0"/>
          </a:p>
          <a:p>
            <a:endParaRPr lang="en-US" dirty="0"/>
          </a:p>
          <a:p>
            <a:r>
              <a:rPr lang="en-US" b="1" u="sng" dirty="0"/>
              <a:t>DISADVANTAGES:</a:t>
            </a:r>
          </a:p>
          <a:p>
            <a:pPr marL="285750" indent="-285750">
              <a:buFont typeface="Wingdings" panose="05000000000000000000" pitchFamily="2" charset="2"/>
              <a:buChar char="§"/>
            </a:pPr>
            <a:r>
              <a:rPr lang="en-US" dirty="0"/>
              <a:t>Time of Flight is comparatively less.</a:t>
            </a:r>
          </a:p>
          <a:p>
            <a:pPr marL="285750" indent="-285750">
              <a:buFont typeface="Wingdings" panose="05000000000000000000" pitchFamily="2" charset="2"/>
              <a:buChar char="§"/>
            </a:pPr>
            <a:r>
              <a:rPr lang="en-US" dirty="0"/>
              <a:t>High maintenance.</a:t>
            </a:r>
          </a:p>
          <a:p>
            <a:pPr marL="285750" indent="-285750">
              <a:buFont typeface="Wingdings" panose="05000000000000000000" pitchFamily="2" charset="2"/>
              <a:buChar char="§"/>
            </a:pPr>
            <a:r>
              <a:rPr lang="en-US" dirty="0"/>
              <a:t>High risk of getting damaged.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3764652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9"/>
          <p:cNvGrpSpPr/>
          <p:nvPr/>
        </p:nvGrpSpPr>
        <p:grpSpPr>
          <a:xfrm>
            <a:off x="120017" y="84952"/>
            <a:ext cx="6900862" cy="5096649"/>
            <a:chOff x="152400" y="142101"/>
            <a:chExt cx="8763000" cy="5096649"/>
          </a:xfrm>
        </p:grpSpPr>
        <p:cxnSp>
          <p:nvCxnSpPr>
            <p:cNvPr id="5" name="Straight Connector 4"/>
            <p:cNvCxnSpPr/>
            <p:nvPr/>
          </p:nvCxnSpPr>
          <p:spPr>
            <a:xfrm flipV="1">
              <a:off x="228600" y="4851400"/>
              <a:ext cx="8686800"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6" name="Slide Number Placeholder 11"/>
            <p:cNvSpPr txBox="1">
              <a:spLocks/>
            </p:cNvSpPr>
            <p:nvPr/>
          </p:nvSpPr>
          <p:spPr bwMode="auto">
            <a:xfrm>
              <a:off x="152400" y="4841875"/>
              <a:ext cx="6096000" cy="396875"/>
            </a:xfrm>
            <a:prstGeom prst="rect">
              <a:avLst/>
            </a:prstGeom>
            <a:noFill/>
            <a:ln w="9525">
              <a:noFill/>
              <a:miter lim="800000"/>
              <a:headEnd/>
              <a:tailEnd/>
            </a:ln>
          </p:spPr>
          <p:txBody>
            <a:bodyPr/>
            <a:lstStyle/>
            <a:p>
              <a:r>
                <a:rPr lang="en-US" sz="1300" b="1" i="1" dirty="0">
                  <a:solidFill>
                    <a:srgbClr val="000000"/>
                  </a:solidFill>
                  <a:latin typeface="Bookman Old Style" pitchFamily="18" charset="0"/>
                  <a:cs typeface="Times New Roman" pitchFamily="18" charset="0"/>
                </a:rPr>
                <a:t>Department of ECE</a:t>
              </a:r>
              <a:endParaRPr lang="en-US" sz="1300" i="1" dirty="0">
                <a:solidFill>
                  <a:srgbClr val="000000"/>
                </a:solidFill>
                <a:latin typeface="Bookman Old Style" pitchFamily="18" charset="0"/>
                <a:cs typeface="Times New Roman" pitchFamily="18" charset="0"/>
              </a:endParaRPr>
            </a:p>
          </p:txBody>
        </p:sp>
        <p:pic>
          <p:nvPicPr>
            <p:cNvPr id="7" name="Picture 2" descr="C:\Users\student\Desktop\MLRITM Logo.JPG"/>
            <p:cNvPicPr>
              <a:picLocks noChangeAspect="1" noChangeArrowheads="1"/>
            </p:cNvPicPr>
            <p:nvPr/>
          </p:nvPicPr>
          <p:blipFill>
            <a:blip r:embed="rId2"/>
            <a:srcRect/>
            <a:stretch>
              <a:fillRect/>
            </a:stretch>
          </p:blipFill>
          <p:spPr bwMode="auto">
            <a:xfrm>
              <a:off x="217712" y="142101"/>
              <a:ext cx="774095" cy="514349"/>
            </a:xfrm>
            <a:prstGeom prst="rect">
              <a:avLst/>
            </a:prstGeom>
            <a:noFill/>
          </p:spPr>
        </p:pic>
      </p:grpSp>
      <p:cxnSp>
        <p:nvCxnSpPr>
          <p:cNvPr id="8" name="Straight Connector 7"/>
          <p:cNvCxnSpPr/>
          <p:nvPr/>
        </p:nvCxnSpPr>
        <p:spPr>
          <a:xfrm flipV="1">
            <a:off x="120015" y="819150"/>
            <a:ext cx="6840856" cy="6350"/>
          </a:xfrm>
          <a:prstGeom prst="line">
            <a:avLst/>
          </a:prstGeom>
          <a:ln>
            <a:solidFill>
              <a:srgbClr val="FC9728"/>
            </a:solidFill>
          </a:ln>
          <a:effectLst>
            <a:outerShdw blurRad="990600" sx="1000" sy="1000" rotWithShape="0">
              <a:srgbClr val="000000"/>
            </a:outerShdw>
          </a:effectLst>
        </p:spPr>
        <p:style>
          <a:lnRef idx="3">
            <a:schemeClr val="accent6"/>
          </a:lnRef>
          <a:fillRef idx="0">
            <a:schemeClr val="accent6"/>
          </a:fillRef>
          <a:effectRef idx="2">
            <a:schemeClr val="accent6"/>
          </a:effectRef>
          <a:fontRef idx="minor">
            <a:schemeClr val="tx1"/>
          </a:fontRef>
        </p:style>
      </p:cxnSp>
      <p:sp>
        <p:nvSpPr>
          <p:cNvPr id="9" name="Rectangle 8"/>
          <p:cNvSpPr/>
          <p:nvPr/>
        </p:nvSpPr>
        <p:spPr>
          <a:xfrm>
            <a:off x="840106" y="285750"/>
            <a:ext cx="5820728" cy="400110"/>
          </a:xfrm>
          <a:prstGeom prst="rect">
            <a:avLst/>
          </a:prstGeom>
        </p:spPr>
        <p:txBody>
          <a:bodyPr wrap="square">
            <a:spAutoFit/>
          </a:bodyPr>
          <a:lstStyle/>
          <a:p>
            <a:pPr algn="ctr"/>
            <a:r>
              <a:rPr lang="en-US" sz="2000" b="1" dirty="0">
                <a:solidFill>
                  <a:srgbClr val="0070C0"/>
                </a:solidFill>
                <a:latin typeface="Bookman Old Style" panose="02050604050505020204" pitchFamily="18" charset="0"/>
              </a:rPr>
              <a:t>Output</a:t>
            </a:r>
          </a:p>
        </p:txBody>
      </p:sp>
      <p:pic>
        <p:nvPicPr>
          <p:cNvPr id="3" name="Picture 2">
            <a:extLst>
              <a:ext uri="{FF2B5EF4-FFF2-40B4-BE49-F238E27FC236}">
                <a16:creationId xmlns:a16="http://schemas.microsoft.com/office/drawing/2014/main" id="{D02FBA03-70DE-4DF5-903B-C3588C135EE6}"/>
              </a:ext>
            </a:extLst>
          </p:cNvPr>
          <p:cNvPicPr>
            <a:picLocks noChangeAspect="1"/>
          </p:cNvPicPr>
          <p:nvPr/>
        </p:nvPicPr>
        <p:blipFill rotWithShape="1">
          <a:blip r:embed="rId3">
            <a:extLst>
              <a:ext uri="{28A0092B-C50C-407E-A947-70E740481C1C}">
                <a14:useLocalDpi xmlns:a14="http://schemas.microsoft.com/office/drawing/2010/main" val="0"/>
              </a:ext>
            </a:extLst>
          </a:blip>
          <a:srcRect l="8387" r="2695"/>
          <a:stretch/>
        </p:blipFill>
        <p:spPr>
          <a:xfrm>
            <a:off x="323850" y="951547"/>
            <a:ext cx="6477000" cy="3525203"/>
          </a:xfrm>
          <a:prstGeom prst="rect">
            <a:avLst/>
          </a:prstGeom>
        </p:spPr>
      </p:pic>
    </p:spTree>
    <p:extLst>
      <p:ext uri="{BB962C8B-B14F-4D97-AF65-F5344CB8AC3E}">
        <p14:creationId xmlns:p14="http://schemas.microsoft.com/office/powerpoint/2010/main" val="866836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835</TotalTime>
  <Words>648</Words>
  <Application>Microsoft Office PowerPoint</Application>
  <PresentationFormat>Custom</PresentationFormat>
  <Paragraphs>81</Paragraphs>
  <Slides>12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Bookman Old Style</vt:lpstr>
      <vt:lpstr>Calibri</vt:lpstr>
      <vt:lpstr>Times New Roman</vt:lpstr>
      <vt:lpstr>Wingdings</vt:lpstr>
      <vt:lpstr>Office Theme</vt:lpstr>
      <vt:lpstr>1_Office Theme</vt:lpstr>
      <vt:lpstr>DEVELOPMENT OF A NOVEL GUIDANCE LAW FOR ACCURATE AUTONOMOUS DRONE TAKE OFF AND LANDING</vt:lpstr>
      <vt:lpstr>PowerPoint Presentation</vt:lpstr>
      <vt:lpstr>PowerPoint Presentation</vt:lpstr>
      <vt:lpstr>PowerPoint Presentation</vt:lpstr>
      <vt:lpstr>1. The research work on this paper aims to develop an unmanned aerial vehicle equipped with modern technologies various civil military applications. It is an automatic system The shrinking size and increasing capabilities of microelectronic devices in recent years has opened up the doors to more capable autopilot and pushed for more real time UAVs applications.  2. To distinguish UAVs from missiles, a UAV is defined as a "powered, aerial vehicle that does not carry a human operator, uses aerodynamic forces to provide vehicle lift, can fly autonomously or be piloted remotely, can be expendable or recoverable, and can carry a payload.</vt:lpstr>
      <vt:lpstr>PowerPoint Presentation</vt:lpstr>
      <vt:lpstr>Block Diagram/ Procedure </vt:lpstr>
      <vt:lpstr>PowerPoint Presentation</vt:lpstr>
      <vt:lpstr>PowerPoint Presentation</vt:lpstr>
      <vt:lpstr>PowerPoint Presentation</vt:lpstr>
      <vt:lpstr>[1]. Castillo, Lozano &amp; Dzul, “Modelling and Control of Mini-Flying Machines,” © 2005 Springer.  [2]. Gabriel M. Hoffmann, Haomiao Huang, Steven L. Waslander, “Quadrotor Helicopter Flight Dynamics and Control:Theory and Experiment” AIAA.   [3]. Michael Russell Rip, James M. Hasik, “The Precision Revolution: GPS and the Future of Aerial Warfare,” Naval Institute Press. p. 65. ISBN 1- 55750-973-5. Retrieved January 14, 2010.  [4]. Michael Leichtfried, Christoph Kaltenriner, Annette Mossel, “Hannes Kaufmann Autonomous Flight using a Smartphone as On-Board” ACM 978-1-4503-2106, MoMM2013, 2-4 December, 2013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Perabathula Vamshi Krishna</cp:lastModifiedBy>
  <cp:revision>143</cp:revision>
  <dcterms:created xsi:type="dcterms:W3CDTF">2018-11-27T10:04:50Z</dcterms:created>
  <dcterms:modified xsi:type="dcterms:W3CDTF">2022-02-03T15:36:26Z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2017-07-11T00:00:00Z</vt:filetime>
  </property>
  <property fmtid="{D5CDD505-2E9C-101B-9397-08002B2CF9AE}" pid="3" name="Creator">
    <vt:lpwstr>Microsoft® PowerPoint® 2010</vt:lpwstr>
  </property>
  <property fmtid="{D5CDD505-2E9C-101B-9397-08002B2CF9AE}" pid="4" name="LastSaved">
    <vt:filetime>2018-11-27T00:00:00Z</vt:filetime>
  </property>
</Properties>
</file>