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4"/>
  </p:sldMasterIdLst>
  <p:sldIdLst>
    <p:sldId id="256" r:id="rId5"/>
    <p:sldId id="257" r:id="rId6"/>
    <p:sldId id="265" r:id="rId7"/>
    <p:sldId id="266" r:id="rId8"/>
    <p:sldId id="267" r:id="rId9"/>
    <p:sldId id="268" r:id="rId10"/>
    <p:sldId id="269" r:id="rId11"/>
    <p:sldId id="259" r:id="rId12"/>
    <p:sldId id="260" r:id="rId13"/>
    <p:sldId id="261" r:id="rId14"/>
    <p:sldId id="262" r:id="rId15"/>
    <p:sldId id="271" r:id="rId16"/>
    <p:sldId id="272" r:id="rId17"/>
    <p:sldId id="273" r:id="rId18"/>
    <p:sldId id="274" r:id="rId19"/>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63FDD-BAB0-4428-960A-3C741C6D1641}" v="41" dt="2022-06-06T16:04:18.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2" autoAdjust="0"/>
    <p:restoredTop sz="94660"/>
  </p:normalViewPr>
  <p:slideViewPr>
    <p:cSldViewPr snapToGrid="0">
      <p:cViewPr varScale="1">
        <p:scale>
          <a:sx n="111" d="100"/>
          <a:sy n="111" d="100"/>
        </p:scale>
        <p:origin x="6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פרח חן אלקיים" userId="52d90590-79b0-49b3-a284-14263f9c3c61" providerId="ADAL" clId="{29863FDD-BAB0-4428-960A-3C741C6D1641}"/>
    <pc:docChg chg="undo custSel addSld delSld modSld sldOrd">
      <pc:chgData name="פרח חן אלקיים" userId="52d90590-79b0-49b3-a284-14263f9c3c61" providerId="ADAL" clId="{29863FDD-BAB0-4428-960A-3C741C6D1641}" dt="2022-06-06T22:48:06.023" v="2838" actId="20577"/>
      <pc:docMkLst>
        <pc:docMk/>
      </pc:docMkLst>
      <pc:sldChg chg="ord setBg">
        <pc:chgData name="פרח חן אלקיים" userId="52d90590-79b0-49b3-a284-14263f9c3c61" providerId="ADAL" clId="{29863FDD-BAB0-4428-960A-3C741C6D1641}" dt="2022-06-06T19:55:27.152" v="2612"/>
        <pc:sldMkLst>
          <pc:docMk/>
          <pc:sldMk cId="625578454" sldId="256"/>
        </pc:sldMkLst>
      </pc:sldChg>
      <pc:sldChg chg="modSp mod ord setBg">
        <pc:chgData name="פרח חן אלקיים" userId="52d90590-79b0-49b3-a284-14263f9c3c61" providerId="ADAL" clId="{29863FDD-BAB0-4428-960A-3C741C6D1641}" dt="2022-06-06T22:13:12.733" v="2827"/>
        <pc:sldMkLst>
          <pc:docMk/>
          <pc:sldMk cId="78352257" sldId="257"/>
        </pc:sldMkLst>
        <pc:spChg chg="mod">
          <ac:chgData name="פרח חן אלקיים" userId="52d90590-79b0-49b3-a284-14263f9c3c61" providerId="ADAL" clId="{29863FDD-BAB0-4428-960A-3C741C6D1641}" dt="2022-06-06T22:13:12.733" v="2827"/>
          <ac:spMkLst>
            <pc:docMk/>
            <pc:sldMk cId="78352257" sldId="257"/>
            <ac:spMk id="2" creationId="{35F0D773-6850-2F37-F99C-C232636E2188}"/>
          </ac:spMkLst>
        </pc:spChg>
        <pc:spChg chg="mod">
          <ac:chgData name="פרח חן אלקיים" userId="52d90590-79b0-49b3-a284-14263f9c3c61" providerId="ADAL" clId="{29863FDD-BAB0-4428-960A-3C741C6D1641}" dt="2022-06-06T22:12:03.139" v="2826" actId="33524"/>
          <ac:spMkLst>
            <pc:docMk/>
            <pc:sldMk cId="78352257" sldId="257"/>
            <ac:spMk id="3" creationId="{0971B046-3BD2-9DFD-F9E2-8765A486C085}"/>
          </ac:spMkLst>
        </pc:spChg>
      </pc:sldChg>
      <pc:sldChg chg="addSp modSp del mod">
        <pc:chgData name="פרח חן אלקיים" userId="52d90590-79b0-49b3-a284-14263f9c3c61" providerId="ADAL" clId="{29863FDD-BAB0-4428-960A-3C741C6D1641}" dt="2022-06-05T19:54:45.204" v="633" actId="47"/>
        <pc:sldMkLst>
          <pc:docMk/>
          <pc:sldMk cId="2931471518" sldId="258"/>
        </pc:sldMkLst>
        <pc:picChg chg="add mod">
          <ac:chgData name="פרח חן אלקיים" userId="52d90590-79b0-49b3-a284-14263f9c3c61" providerId="ADAL" clId="{29863FDD-BAB0-4428-960A-3C741C6D1641}" dt="2022-06-05T19:48:52.396" v="458" actId="1076"/>
          <ac:picMkLst>
            <pc:docMk/>
            <pc:sldMk cId="2931471518" sldId="258"/>
            <ac:picMk id="5" creationId="{3B382EFF-8D3B-E4BB-3DA2-4C467DB42468}"/>
          </ac:picMkLst>
        </pc:picChg>
      </pc:sldChg>
      <pc:sldChg chg="addSp delSp modSp mod">
        <pc:chgData name="פרח חן אלקיים" userId="52d90590-79b0-49b3-a284-14263f9c3c61" providerId="ADAL" clId="{29863FDD-BAB0-4428-960A-3C741C6D1641}" dt="2022-06-06T18:17:47.812" v="2469" actId="1076"/>
        <pc:sldMkLst>
          <pc:docMk/>
          <pc:sldMk cId="4018919090" sldId="259"/>
        </pc:sldMkLst>
        <pc:picChg chg="add del mod">
          <ac:chgData name="פרח חן אלקיים" userId="52d90590-79b0-49b3-a284-14263f9c3c61" providerId="ADAL" clId="{29863FDD-BAB0-4428-960A-3C741C6D1641}" dt="2022-06-06T18:17:34.272" v="2464" actId="478"/>
          <ac:picMkLst>
            <pc:docMk/>
            <pc:sldMk cId="4018919090" sldId="259"/>
            <ac:picMk id="5" creationId="{A248D46A-10ED-4D21-096F-112C29DD5269}"/>
          </ac:picMkLst>
        </pc:picChg>
        <pc:picChg chg="add mod">
          <ac:chgData name="פרח חן אלקיים" userId="52d90590-79b0-49b3-a284-14263f9c3c61" providerId="ADAL" clId="{29863FDD-BAB0-4428-960A-3C741C6D1641}" dt="2022-06-06T18:17:47.812" v="2469" actId="1076"/>
          <ac:picMkLst>
            <pc:docMk/>
            <pc:sldMk cId="4018919090" sldId="259"/>
            <ac:picMk id="7" creationId="{DC76D939-3627-BEEA-E545-CE87A1AE5CCB}"/>
          </ac:picMkLst>
        </pc:picChg>
      </pc:sldChg>
      <pc:sldChg chg="addSp delSp modSp mod ord">
        <pc:chgData name="פרח חן אלקיים" userId="52d90590-79b0-49b3-a284-14263f9c3c61" providerId="ADAL" clId="{29863FDD-BAB0-4428-960A-3C741C6D1641}" dt="2022-06-06T21:19:25.366" v="2644"/>
        <pc:sldMkLst>
          <pc:docMk/>
          <pc:sldMk cId="2619589457" sldId="260"/>
        </pc:sldMkLst>
        <pc:spChg chg="add del mod">
          <ac:chgData name="פרח חן אלקיים" userId="52d90590-79b0-49b3-a284-14263f9c3c61" providerId="ADAL" clId="{29863FDD-BAB0-4428-960A-3C741C6D1641}" dt="2022-06-05T19:58:21.980" v="681" actId="478"/>
          <ac:spMkLst>
            <pc:docMk/>
            <pc:sldMk cId="2619589457" sldId="260"/>
            <ac:spMk id="6" creationId="{BE955305-B18E-F508-2539-968DD56C75AC}"/>
          </ac:spMkLst>
        </pc:spChg>
        <pc:picChg chg="add mod">
          <ac:chgData name="פרח חן אלקיים" userId="52d90590-79b0-49b3-a284-14263f9c3c61" providerId="ADAL" clId="{29863FDD-BAB0-4428-960A-3C741C6D1641}" dt="2022-06-06T21:11:00.145" v="2615" actId="1076"/>
          <ac:picMkLst>
            <pc:docMk/>
            <pc:sldMk cId="2619589457" sldId="260"/>
            <ac:picMk id="5" creationId="{B203C335-2F39-3EED-6147-79B48DB1EB05}"/>
          </ac:picMkLst>
        </pc:picChg>
      </pc:sldChg>
      <pc:sldChg chg="addSp modSp mod ord">
        <pc:chgData name="פרח חן אלקיים" userId="52d90590-79b0-49b3-a284-14263f9c3c61" providerId="ADAL" clId="{29863FDD-BAB0-4428-960A-3C741C6D1641}" dt="2022-06-06T13:35:18.852" v="2171" actId="1076"/>
        <pc:sldMkLst>
          <pc:docMk/>
          <pc:sldMk cId="3112344235" sldId="261"/>
        </pc:sldMkLst>
        <pc:spChg chg="add mod">
          <ac:chgData name="פרח חן אלקיים" userId="52d90590-79b0-49b3-a284-14263f9c3c61" providerId="ADAL" clId="{29863FDD-BAB0-4428-960A-3C741C6D1641}" dt="2022-06-05T19:57:54.418" v="673" actId="14100"/>
          <ac:spMkLst>
            <pc:docMk/>
            <pc:sldMk cId="3112344235" sldId="261"/>
            <ac:spMk id="6" creationId="{225397CB-048B-1C75-5D9D-C77416009E10}"/>
          </ac:spMkLst>
        </pc:spChg>
        <pc:picChg chg="add mod">
          <ac:chgData name="פרח חן אלקיים" userId="52d90590-79b0-49b3-a284-14263f9c3c61" providerId="ADAL" clId="{29863FDD-BAB0-4428-960A-3C741C6D1641}" dt="2022-06-06T13:35:18.852" v="2171" actId="1076"/>
          <ac:picMkLst>
            <pc:docMk/>
            <pc:sldMk cId="3112344235" sldId="261"/>
            <ac:picMk id="5" creationId="{008D6170-626A-66F1-5808-F6F2E3B72A92}"/>
          </ac:picMkLst>
        </pc:picChg>
      </pc:sldChg>
      <pc:sldChg chg="addSp delSp modSp mod">
        <pc:chgData name="פרח חן אלקיים" userId="52d90590-79b0-49b3-a284-14263f9c3c61" providerId="ADAL" clId="{29863FDD-BAB0-4428-960A-3C741C6D1641}" dt="2022-06-06T21:11:55.277" v="2636" actId="20577"/>
        <pc:sldMkLst>
          <pc:docMk/>
          <pc:sldMk cId="2093228494" sldId="262"/>
        </pc:sldMkLst>
        <pc:spChg chg="mod">
          <ac:chgData name="פרח חן אלקיים" userId="52d90590-79b0-49b3-a284-14263f9c3c61" providerId="ADAL" clId="{29863FDD-BAB0-4428-960A-3C741C6D1641}" dt="2022-06-06T13:36:09.600" v="2173" actId="20577"/>
          <ac:spMkLst>
            <pc:docMk/>
            <pc:sldMk cId="2093228494" sldId="262"/>
            <ac:spMk id="2" creationId="{35F0D773-6850-2F37-F99C-C232636E2188}"/>
          </ac:spMkLst>
        </pc:spChg>
        <pc:spChg chg="add mod">
          <ac:chgData name="פרח חן אלקיים" userId="52d90590-79b0-49b3-a284-14263f9c3c61" providerId="ADAL" clId="{29863FDD-BAB0-4428-960A-3C741C6D1641}" dt="2022-06-06T21:11:55.277" v="2636" actId="20577"/>
          <ac:spMkLst>
            <pc:docMk/>
            <pc:sldMk cId="2093228494" sldId="262"/>
            <ac:spMk id="6" creationId="{F43E71B5-352F-29E4-0123-742A9EA2E7CB}"/>
          </ac:spMkLst>
        </pc:spChg>
        <pc:spChg chg="add del mod">
          <ac:chgData name="פרח חן אלקיים" userId="52d90590-79b0-49b3-a284-14263f9c3c61" providerId="ADAL" clId="{29863FDD-BAB0-4428-960A-3C741C6D1641}" dt="2022-06-06T13:43:48.521" v="2211" actId="478"/>
          <ac:spMkLst>
            <pc:docMk/>
            <pc:sldMk cId="2093228494" sldId="262"/>
            <ac:spMk id="7" creationId="{E5C0E1B5-A981-59FA-4577-D44E3F07D83B}"/>
          </ac:spMkLst>
        </pc:spChg>
        <pc:spChg chg="add mod">
          <ac:chgData name="פרח חן אלקיים" userId="52d90590-79b0-49b3-a284-14263f9c3c61" providerId="ADAL" clId="{29863FDD-BAB0-4428-960A-3C741C6D1641}" dt="2022-06-06T13:45:05.145" v="2213"/>
          <ac:spMkLst>
            <pc:docMk/>
            <pc:sldMk cId="2093228494" sldId="262"/>
            <ac:spMk id="8" creationId="{37FAC5AD-EEC0-6C6D-6E8D-2C8003984D41}"/>
          </ac:spMkLst>
        </pc:spChg>
        <pc:picChg chg="add del mod modCrop">
          <ac:chgData name="פרח חן אלקיים" userId="52d90590-79b0-49b3-a284-14263f9c3c61" providerId="ADAL" clId="{29863FDD-BAB0-4428-960A-3C741C6D1641}" dt="2022-06-06T18:29:17.006" v="2556" actId="478"/>
          <ac:picMkLst>
            <pc:docMk/>
            <pc:sldMk cId="2093228494" sldId="262"/>
            <ac:picMk id="5" creationId="{AE20F533-9479-3708-94CE-B8740336558A}"/>
          </ac:picMkLst>
        </pc:picChg>
        <pc:picChg chg="add mod modCrop">
          <ac:chgData name="פרח חן אלקיים" userId="52d90590-79b0-49b3-a284-14263f9c3c61" providerId="ADAL" clId="{29863FDD-BAB0-4428-960A-3C741C6D1641}" dt="2022-06-06T18:31:03.840" v="2606" actId="1036"/>
          <ac:picMkLst>
            <pc:docMk/>
            <pc:sldMk cId="2093228494" sldId="262"/>
            <ac:picMk id="10" creationId="{A0AED23E-988D-E4D9-DF59-AEC72EA075FE}"/>
          </ac:picMkLst>
        </pc:picChg>
      </pc:sldChg>
      <pc:sldChg chg="del">
        <pc:chgData name="פרח חן אלקיים" userId="52d90590-79b0-49b3-a284-14263f9c3c61" providerId="ADAL" clId="{29863FDD-BAB0-4428-960A-3C741C6D1641}" dt="2022-06-05T22:20:43.944" v="1603" actId="47"/>
        <pc:sldMkLst>
          <pc:docMk/>
          <pc:sldMk cId="3964688192" sldId="263"/>
        </pc:sldMkLst>
      </pc:sldChg>
      <pc:sldChg chg="del">
        <pc:chgData name="פרח חן אלקיים" userId="52d90590-79b0-49b3-a284-14263f9c3c61" providerId="ADAL" clId="{29863FDD-BAB0-4428-960A-3C741C6D1641}" dt="2022-06-05T22:20:44.623" v="1604" actId="47"/>
        <pc:sldMkLst>
          <pc:docMk/>
          <pc:sldMk cId="773181093" sldId="264"/>
        </pc:sldMkLst>
      </pc:sldChg>
      <pc:sldChg chg="modSp mod ord setBg">
        <pc:chgData name="פרח חן אלקיים" userId="52d90590-79b0-49b3-a284-14263f9c3c61" providerId="ADAL" clId="{29863FDD-BAB0-4428-960A-3C741C6D1641}" dt="2022-06-06T22:48:06.023" v="2838" actId="20577"/>
        <pc:sldMkLst>
          <pc:docMk/>
          <pc:sldMk cId="1140755483" sldId="265"/>
        </pc:sldMkLst>
        <pc:spChg chg="mod">
          <ac:chgData name="פרח חן אלקיים" userId="52d90590-79b0-49b3-a284-14263f9c3c61" providerId="ADAL" clId="{29863FDD-BAB0-4428-960A-3C741C6D1641}" dt="2022-06-06T22:48:06.023" v="2838" actId="20577"/>
          <ac:spMkLst>
            <pc:docMk/>
            <pc:sldMk cId="1140755483" sldId="265"/>
            <ac:spMk id="3" creationId="{0971B046-3BD2-9DFD-F9E2-8765A486C085}"/>
          </ac:spMkLst>
        </pc:spChg>
      </pc:sldChg>
      <pc:sldChg chg="addSp delSp modSp mod ord setBg">
        <pc:chgData name="פרח חן אלקיים" userId="52d90590-79b0-49b3-a284-14263f9c3c61" providerId="ADAL" clId="{29863FDD-BAB0-4428-960A-3C741C6D1641}" dt="2022-06-06T16:06:08.817" v="2375" actId="1037"/>
        <pc:sldMkLst>
          <pc:docMk/>
          <pc:sldMk cId="3220506457" sldId="266"/>
        </pc:sldMkLst>
        <pc:spChg chg="mod">
          <ac:chgData name="פרח חן אלקיים" userId="52d90590-79b0-49b3-a284-14263f9c3c61" providerId="ADAL" clId="{29863FDD-BAB0-4428-960A-3C741C6D1641}" dt="2022-06-06T16:06:01.304" v="2361" actId="1035"/>
          <ac:spMkLst>
            <pc:docMk/>
            <pc:sldMk cId="3220506457" sldId="266"/>
            <ac:spMk id="3" creationId="{0971B046-3BD2-9DFD-F9E2-8765A486C085}"/>
          </ac:spMkLst>
        </pc:spChg>
        <pc:spChg chg="mod">
          <ac:chgData name="פרח חן אלקיים" userId="52d90590-79b0-49b3-a284-14263f9c3c61" providerId="ADAL" clId="{29863FDD-BAB0-4428-960A-3C741C6D1641}" dt="2022-06-06T13:08:41.156" v="2169" actId="20577"/>
          <ac:spMkLst>
            <pc:docMk/>
            <pc:sldMk cId="3220506457" sldId="266"/>
            <ac:spMk id="9" creationId="{8FB49735-8431-613D-9E18-05B36DB5BE91}"/>
          </ac:spMkLst>
        </pc:spChg>
        <pc:spChg chg="mod">
          <ac:chgData name="פרח חן אלקיים" userId="52d90590-79b0-49b3-a284-14263f9c3c61" providerId="ADAL" clId="{29863FDD-BAB0-4428-960A-3C741C6D1641}" dt="2022-06-06T16:06:08.817" v="2375" actId="1037"/>
          <ac:spMkLst>
            <pc:docMk/>
            <pc:sldMk cId="3220506457" sldId="266"/>
            <ac:spMk id="12" creationId="{C9973028-9B4E-7CE4-66E3-F02AB5CEE9B7}"/>
          </ac:spMkLst>
        </pc:spChg>
        <pc:spChg chg="add del mod">
          <ac:chgData name="פרח חן אלקיים" userId="52d90590-79b0-49b3-a284-14263f9c3c61" providerId="ADAL" clId="{29863FDD-BAB0-4428-960A-3C741C6D1641}" dt="2022-06-06T13:45:32.305" v="2214" actId="478"/>
          <ac:spMkLst>
            <pc:docMk/>
            <pc:sldMk cId="3220506457" sldId="266"/>
            <ac:spMk id="15" creationId="{48A2F13A-51EE-0039-7D82-B3BAFEC9D2BB}"/>
          </ac:spMkLst>
        </pc:spChg>
        <pc:spChg chg="add mod">
          <ac:chgData name="פרח חן אלקיים" userId="52d90590-79b0-49b3-a284-14263f9c3c61" providerId="ADAL" clId="{29863FDD-BAB0-4428-960A-3C741C6D1641}" dt="2022-06-06T14:25:15.613" v="2280" actId="207"/>
          <ac:spMkLst>
            <pc:docMk/>
            <pc:sldMk cId="3220506457" sldId="266"/>
            <ac:spMk id="16" creationId="{392BD924-1A1B-DC58-57CB-180E738724FD}"/>
          </ac:spMkLst>
        </pc:spChg>
      </pc:sldChg>
      <pc:sldChg chg="addSp delSp modSp mod ord setBg">
        <pc:chgData name="פרח חן אלקיים" userId="52d90590-79b0-49b3-a284-14263f9c3c61" providerId="ADAL" clId="{29863FDD-BAB0-4428-960A-3C741C6D1641}" dt="2022-06-06T21:19:20.728" v="2642"/>
        <pc:sldMkLst>
          <pc:docMk/>
          <pc:sldMk cId="3439030715" sldId="267"/>
        </pc:sldMkLst>
        <pc:spChg chg="mod">
          <ac:chgData name="פרח חן אלקיים" userId="52d90590-79b0-49b3-a284-14263f9c3c61" providerId="ADAL" clId="{29863FDD-BAB0-4428-960A-3C741C6D1641}" dt="2022-06-05T19:39:10.557" v="34" actId="20577"/>
          <ac:spMkLst>
            <pc:docMk/>
            <pc:sldMk cId="3439030715" sldId="267"/>
            <ac:spMk id="2" creationId="{35F0D773-6850-2F37-F99C-C232636E2188}"/>
          </ac:spMkLst>
        </pc:spChg>
        <pc:spChg chg="del">
          <ac:chgData name="פרח חן אלקיים" userId="52d90590-79b0-49b3-a284-14263f9c3c61" providerId="ADAL" clId="{29863FDD-BAB0-4428-960A-3C741C6D1641}" dt="2022-06-05T19:39:23.236" v="38" actId="478"/>
          <ac:spMkLst>
            <pc:docMk/>
            <pc:sldMk cId="3439030715" sldId="267"/>
            <ac:spMk id="3" creationId="{0971B046-3BD2-9DFD-F9E2-8765A486C085}"/>
          </ac:spMkLst>
        </pc:spChg>
        <pc:spChg chg="del">
          <ac:chgData name="פרח חן אלקיים" userId="52d90590-79b0-49b3-a284-14263f9c3c61" providerId="ADAL" clId="{29863FDD-BAB0-4428-960A-3C741C6D1641}" dt="2022-06-05T19:39:21.288" v="37" actId="478"/>
          <ac:spMkLst>
            <pc:docMk/>
            <pc:sldMk cId="3439030715" sldId="267"/>
            <ac:spMk id="9" creationId="{8FB49735-8431-613D-9E18-05B36DB5BE91}"/>
          </ac:spMkLst>
        </pc:spChg>
        <pc:spChg chg="add mod">
          <ac:chgData name="פרח חן אלקיים" userId="52d90590-79b0-49b3-a284-14263f9c3c61" providerId="ADAL" clId="{29863FDD-BAB0-4428-960A-3C741C6D1641}" dt="2022-06-05T19:39:31.646" v="42" actId="20577"/>
          <ac:spMkLst>
            <pc:docMk/>
            <pc:sldMk cId="3439030715" sldId="267"/>
            <ac:spMk id="10" creationId="{36FD7F47-C901-9797-62A0-066A75B00559}"/>
          </ac:spMkLst>
        </pc:spChg>
        <pc:spChg chg="add del mod">
          <ac:chgData name="פרח חן אלקיים" userId="52d90590-79b0-49b3-a284-14263f9c3c61" providerId="ADAL" clId="{29863FDD-BAB0-4428-960A-3C741C6D1641}" dt="2022-06-06T16:04:23.122" v="2319" actId="478"/>
          <ac:spMkLst>
            <pc:docMk/>
            <pc:sldMk cId="3439030715" sldId="267"/>
            <ac:spMk id="11" creationId="{909D3AC1-4176-B237-B85F-C46AEE8590D0}"/>
          </ac:spMkLst>
        </pc:spChg>
        <pc:spChg chg="add mod">
          <ac:chgData name="פרח חן אלקיים" userId="52d90590-79b0-49b3-a284-14263f9c3c61" providerId="ADAL" clId="{29863FDD-BAB0-4428-960A-3C741C6D1641}" dt="2022-06-05T19:39:50.155" v="47" actId="1076"/>
          <ac:spMkLst>
            <pc:docMk/>
            <pc:sldMk cId="3439030715" sldId="267"/>
            <ac:spMk id="13" creationId="{F79B59A7-8B4C-FEC6-9F35-D4C69A539749}"/>
          </ac:spMkLst>
        </pc:spChg>
        <pc:spChg chg="add mod">
          <ac:chgData name="פרח חן אלקיים" userId="52d90590-79b0-49b3-a284-14263f9c3c61" providerId="ADAL" clId="{29863FDD-BAB0-4428-960A-3C741C6D1641}" dt="2022-06-06T16:06:41.048" v="2386" actId="1038"/>
          <ac:spMkLst>
            <pc:docMk/>
            <pc:sldMk cId="3439030715" sldId="267"/>
            <ac:spMk id="14" creationId="{A8F2A2CD-4FF9-8872-826F-67DA55F56DC8}"/>
          </ac:spMkLst>
        </pc:spChg>
        <pc:spChg chg="add mod">
          <ac:chgData name="פרח חן אלקיים" userId="52d90590-79b0-49b3-a284-14263f9c3c61" providerId="ADAL" clId="{29863FDD-BAB0-4428-960A-3C741C6D1641}" dt="2022-06-05T19:41:45.899" v="244" actId="1076"/>
          <ac:spMkLst>
            <pc:docMk/>
            <pc:sldMk cId="3439030715" sldId="267"/>
            <ac:spMk id="15" creationId="{E613F39A-42A2-5124-4A38-274E860419F9}"/>
          </ac:spMkLst>
        </pc:spChg>
        <pc:spChg chg="add mod">
          <ac:chgData name="פרח חן אלקיים" userId="52d90590-79b0-49b3-a284-14263f9c3c61" providerId="ADAL" clId="{29863FDD-BAB0-4428-960A-3C741C6D1641}" dt="2022-06-06T16:07:25.184" v="2448" actId="1037"/>
          <ac:spMkLst>
            <pc:docMk/>
            <pc:sldMk cId="3439030715" sldId="267"/>
            <ac:spMk id="16" creationId="{48A6EBE4-29B8-A200-7D62-164E6672E6CF}"/>
          </ac:spMkLst>
        </pc:spChg>
        <pc:cxnChg chg="mod">
          <ac:chgData name="פרח חן אלקיים" userId="52d90590-79b0-49b3-a284-14263f9c3c61" providerId="ADAL" clId="{29863FDD-BAB0-4428-960A-3C741C6D1641}" dt="2022-06-05T19:39:43.812" v="45" actId="14100"/>
          <ac:cxnSpMkLst>
            <pc:docMk/>
            <pc:sldMk cId="3439030715" sldId="267"/>
            <ac:cxnSpMk id="8" creationId="{0A9FC95D-0465-728A-6EF2-735A2D424CBB}"/>
          </ac:cxnSpMkLst>
        </pc:cxnChg>
      </pc:sldChg>
      <pc:sldChg chg="addSp delSp modSp add mod ord setBg">
        <pc:chgData name="פרח חן אלקיים" userId="52d90590-79b0-49b3-a284-14263f9c3c61" providerId="ADAL" clId="{29863FDD-BAB0-4428-960A-3C741C6D1641}" dt="2022-06-06T16:07:58.401" v="2450" actId="14100"/>
        <pc:sldMkLst>
          <pc:docMk/>
          <pc:sldMk cId="3588208223" sldId="268"/>
        </pc:sldMkLst>
        <pc:spChg chg="mod">
          <ac:chgData name="פרח חן אלקיים" userId="52d90590-79b0-49b3-a284-14263f9c3c61" providerId="ADAL" clId="{29863FDD-BAB0-4428-960A-3C741C6D1641}" dt="2022-06-05T19:42:39.420" v="266" actId="20577"/>
          <ac:spMkLst>
            <pc:docMk/>
            <pc:sldMk cId="3588208223" sldId="268"/>
            <ac:spMk id="2" creationId="{35F0D773-6850-2F37-F99C-C232636E2188}"/>
          </ac:spMkLst>
        </pc:spChg>
        <pc:spChg chg="add mod">
          <ac:chgData name="פרח חן אלקיים" userId="52d90590-79b0-49b3-a284-14263f9c3c61" providerId="ADAL" clId="{29863FDD-BAB0-4428-960A-3C741C6D1641}" dt="2022-06-05T19:46:33.478" v="442" actId="20577"/>
          <ac:spMkLst>
            <pc:docMk/>
            <pc:sldMk cId="3588208223" sldId="268"/>
            <ac:spMk id="3" creationId="{EEBA61BA-76DB-DA94-E028-470075FA36EE}"/>
          </ac:spMkLst>
        </pc:spChg>
        <pc:spChg chg="del">
          <ac:chgData name="פרח חן אלקיים" userId="52d90590-79b0-49b3-a284-14263f9c3c61" providerId="ADAL" clId="{29863FDD-BAB0-4428-960A-3C741C6D1641}" dt="2022-06-05T19:42:42.857" v="267" actId="478"/>
          <ac:spMkLst>
            <pc:docMk/>
            <pc:sldMk cId="3588208223" sldId="268"/>
            <ac:spMk id="10" creationId="{36FD7F47-C901-9797-62A0-066A75B00559}"/>
          </ac:spMkLst>
        </pc:spChg>
        <pc:spChg chg="del">
          <ac:chgData name="פרח חן אלקיים" userId="52d90590-79b0-49b3-a284-14263f9c3c61" providerId="ADAL" clId="{29863FDD-BAB0-4428-960A-3C741C6D1641}" dt="2022-06-05T19:42:45.710" v="270" actId="478"/>
          <ac:spMkLst>
            <pc:docMk/>
            <pc:sldMk cId="3588208223" sldId="268"/>
            <ac:spMk id="11" creationId="{909D3AC1-4176-B237-B85F-C46AEE8590D0}"/>
          </ac:spMkLst>
        </pc:spChg>
        <pc:spChg chg="add del mod">
          <ac:chgData name="פרח חן אלקיים" userId="52d90590-79b0-49b3-a284-14263f9c3c61" providerId="ADAL" clId="{29863FDD-BAB0-4428-960A-3C741C6D1641}" dt="2022-06-05T19:43:51.150" v="281" actId="478"/>
          <ac:spMkLst>
            <pc:docMk/>
            <pc:sldMk cId="3588208223" sldId="268"/>
            <ac:spMk id="12" creationId="{31D1DC4D-450E-2BCD-2DE3-2FBF01B3A2DF}"/>
          </ac:spMkLst>
        </pc:spChg>
        <pc:spChg chg="del mod">
          <ac:chgData name="פרח חן אלקיים" userId="52d90590-79b0-49b3-a284-14263f9c3c61" providerId="ADAL" clId="{29863FDD-BAB0-4428-960A-3C741C6D1641}" dt="2022-06-05T19:42:49.370" v="274"/>
          <ac:spMkLst>
            <pc:docMk/>
            <pc:sldMk cId="3588208223" sldId="268"/>
            <ac:spMk id="13" creationId="{F79B59A7-8B4C-FEC6-9F35-D4C69A539749}"/>
          </ac:spMkLst>
        </pc:spChg>
        <pc:spChg chg="del">
          <ac:chgData name="פרח חן אלקיים" userId="52d90590-79b0-49b3-a284-14263f9c3c61" providerId="ADAL" clId="{29863FDD-BAB0-4428-960A-3C741C6D1641}" dt="2022-06-05T19:42:49.357" v="272" actId="478"/>
          <ac:spMkLst>
            <pc:docMk/>
            <pc:sldMk cId="3588208223" sldId="268"/>
            <ac:spMk id="14" creationId="{A8F2A2CD-4FF9-8872-826F-67DA55F56DC8}"/>
          </ac:spMkLst>
        </pc:spChg>
        <pc:spChg chg="del">
          <ac:chgData name="פרח חן אלקיים" userId="52d90590-79b0-49b3-a284-14263f9c3c61" providerId="ADAL" clId="{29863FDD-BAB0-4428-960A-3C741C6D1641}" dt="2022-06-05T19:42:44.110" v="268" actId="478"/>
          <ac:spMkLst>
            <pc:docMk/>
            <pc:sldMk cId="3588208223" sldId="268"/>
            <ac:spMk id="15" creationId="{E613F39A-42A2-5124-4A38-274E860419F9}"/>
          </ac:spMkLst>
        </pc:spChg>
        <pc:spChg chg="add mod">
          <ac:chgData name="פרח חן אלקיים" userId="52d90590-79b0-49b3-a284-14263f9c3c61" providerId="ADAL" clId="{29863FDD-BAB0-4428-960A-3C741C6D1641}" dt="2022-06-06T16:07:58.401" v="2450" actId="14100"/>
          <ac:spMkLst>
            <pc:docMk/>
            <pc:sldMk cId="3588208223" sldId="268"/>
            <ac:spMk id="16" creationId="{A004237F-0580-32E9-2232-1D207DD736E6}"/>
          </ac:spMkLst>
        </pc:spChg>
        <pc:spChg chg="add mod">
          <ac:chgData name="פרח חן אלקיים" userId="52d90590-79b0-49b3-a284-14263f9c3c61" providerId="ADAL" clId="{29863FDD-BAB0-4428-960A-3C741C6D1641}" dt="2022-06-06T16:07:50.879" v="2449" actId="14100"/>
          <ac:spMkLst>
            <pc:docMk/>
            <pc:sldMk cId="3588208223" sldId="268"/>
            <ac:spMk id="17" creationId="{C8F639A3-46D6-E2C5-1378-EEF3FA26DFA7}"/>
          </ac:spMkLst>
        </pc:spChg>
        <pc:cxnChg chg="del">
          <ac:chgData name="פרח חן אלקיים" userId="52d90590-79b0-49b3-a284-14263f9c3c61" providerId="ADAL" clId="{29863FDD-BAB0-4428-960A-3C741C6D1641}" dt="2022-06-05T19:42:44.706" v="269" actId="478"/>
          <ac:cxnSpMkLst>
            <pc:docMk/>
            <pc:sldMk cId="3588208223" sldId="268"/>
            <ac:cxnSpMk id="8" creationId="{0A9FC95D-0465-728A-6EF2-735A2D424CBB}"/>
          </ac:cxnSpMkLst>
        </pc:cxnChg>
      </pc:sldChg>
      <pc:sldChg chg="addSp delSp modSp add mod setBg">
        <pc:chgData name="פרח חן אלקיים" userId="52d90590-79b0-49b3-a284-14263f9c3c61" providerId="ADAL" clId="{29863FDD-BAB0-4428-960A-3C741C6D1641}" dt="2022-06-06T19:28:10.234" v="2610" actId="1076"/>
        <pc:sldMkLst>
          <pc:docMk/>
          <pc:sldMk cId="3022289371" sldId="269"/>
        </pc:sldMkLst>
        <pc:spChg chg="add del">
          <ac:chgData name="פרח חן אלקיים" userId="52d90590-79b0-49b3-a284-14263f9c3c61" providerId="ADAL" clId="{29863FDD-BAB0-4428-960A-3C741C6D1641}" dt="2022-06-05T19:50:04.869" v="462" actId="478"/>
          <ac:spMkLst>
            <pc:docMk/>
            <pc:sldMk cId="3022289371" sldId="269"/>
            <ac:spMk id="4" creationId="{8AA0376B-1111-94A6-B3F2-A81AC8983190}"/>
          </ac:spMkLst>
        </pc:spChg>
        <pc:spChg chg="add mod">
          <ac:chgData name="פרח חן אלקיים" userId="52d90590-79b0-49b3-a284-14263f9c3c61" providerId="ADAL" clId="{29863FDD-BAB0-4428-960A-3C741C6D1641}" dt="2022-06-06T18:23:22.180" v="2519" actId="1076"/>
          <ac:spMkLst>
            <pc:docMk/>
            <pc:sldMk cId="3022289371" sldId="269"/>
            <ac:spMk id="9" creationId="{996C0203-B784-C4B2-4C55-120A7D1F8CE2}"/>
          </ac:spMkLst>
        </pc:spChg>
        <pc:spChg chg="add mod">
          <ac:chgData name="פרח חן אלקיים" userId="52d90590-79b0-49b3-a284-14263f9c3c61" providerId="ADAL" clId="{29863FDD-BAB0-4428-960A-3C741C6D1641}" dt="2022-06-05T19:52:16.893" v="588" actId="20577"/>
          <ac:spMkLst>
            <pc:docMk/>
            <pc:sldMk cId="3022289371" sldId="269"/>
            <ac:spMk id="12" creationId="{3123D442-D633-72B2-F811-1B0BC5769208}"/>
          </ac:spMkLst>
        </pc:spChg>
        <pc:picChg chg="del">
          <ac:chgData name="פרח חן אלקיים" userId="52d90590-79b0-49b3-a284-14263f9c3c61" providerId="ADAL" clId="{29863FDD-BAB0-4428-960A-3C741C6D1641}" dt="2022-06-06T18:19:08.589" v="2470" actId="478"/>
          <ac:picMkLst>
            <pc:docMk/>
            <pc:sldMk cId="3022289371" sldId="269"/>
            <ac:picMk id="5" creationId="{3B382EFF-8D3B-E4BB-3DA2-4C467DB42468}"/>
          </ac:picMkLst>
        </pc:picChg>
        <pc:picChg chg="add del mod ord">
          <ac:chgData name="פרח חן אלקיים" userId="52d90590-79b0-49b3-a284-14263f9c3c61" providerId="ADAL" clId="{29863FDD-BAB0-4428-960A-3C741C6D1641}" dt="2022-06-06T18:22:12.005" v="2497" actId="478"/>
          <ac:picMkLst>
            <pc:docMk/>
            <pc:sldMk cId="3022289371" sldId="269"/>
            <ac:picMk id="39" creationId="{ACDACF55-CC4B-AACC-0C77-3BA8619682CC}"/>
          </ac:picMkLst>
        </pc:picChg>
        <pc:picChg chg="add mod ord">
          <ac:chgData name="פרח חן אלקיים" userId="52d90590-79b0-49b3-a284-14263f9c3c61" providerId="ADAL" clId="{29863FDD-BAB0-4428-960A-3C741C6D1641}" dt="2022-06-06T19:28:10.234" v="2610" actId="1076"/>
          <ac:picMkLst>
            <pc:docMk/>
            <pc:sldMk cId="3022289371" sldId="269"/>
            <ac:picMk id="53" creationId="{F529A973-0712-C03D-8BA8-01DDA025E704}"/>
          </ac:picMkLst>
        </pc:picChg>
        <pc:cxnChg chg="add mod">
          <ac:chgData name="פרח חן אלקיים" userId="52d90590-79b0-49b3-a284-14263f9c3c61" providerId="ADAL" clId="{29863FDD-BAB0-4428-960A-3C741C6D1641}" dt="2022-06-06T18:23:33.749" v="2522" actId="14100"/>
          <ac:cxnSpMkLst>
            <pc:docMk/>
            <pc:sldMk cId="3022289371" sldId="269"/>
            <ac:cxnSpMk id="7" creationId="{C7E5B6E7-757C-4EB0-E359-5A375C685483}"/>
          </ac:cxnSpMkLst>
        </pc:cxnChg>
        <pc:cxnChg chg="add del mod">
          <ac:chgData name="פרח חן אלקיים" userId="52d90590-79b0-49b3-a284-14263f9c3c61" providerId="ADAL" clId="{29863FDD-BAB0-4428-960A-3C741C6D1641}" dt="2022-06-05T19:51:50.611" v="534" actId="478"/>
          <ac:cxnSpMkLst>
            <pc:docMk/>
            <pc:sldMk cId="3022289371" sldId="269"/>
            <ac:cxnSpMk id="11" creationId="{6BB7B814-FACA-6A1D-1FB9-011D2A5C58A3}"/>
          </ac:cxnSpMkLst>
        </pc:cxnChg>
        <pc:cxnChg chg="add del mod">
          <ac:chgData name="פרח חן אלקיים" userId="52d90590-79b0-49b3-a284-14263f9c3c61" providerId="ADAL" clId="{29863FDD-BAB0-4428-960A-3C741C6D1641}" dt="2022-06-05T19:52:37.988" v="591" actId="478"/>
          <ac:cxnSpMkLst>
            <pc:docMk/>
            <pc:sldMk cId="3022289371" sldId="269"/>
            <ac:cxnSpMk id="14" creationId="{C01D4AD4-7282-C597-5908-D3288497DDE0}"/>
          </ac:cxnSpMkLst>
        </pc:cxnChg>
        <pc:cxnChg chg="add mod">
          <ac:chgData name="פרח חן אלקיים" userId="52d90590-79b0-49b3-a284-14263f9c3c61" providerId="ADAL" clId="{29863FDD-BAB0-4428-960A-3C741C6D1641}" dt="2022-06-06T18:23:44.186" v="2525" actId="14100"/>
          <ac:cxnSpMkLst>
            <pc:docMk/>
            <pc:sldMk cId="3022289371" sldId="269"/>
            <ac:cxnSpMk id="17" creationId="{D7BE57CA-BACA-7EE0-CAB6-B113D6B495C4}"/>
          </ac:cxnSpMkLst>
        </pc:cxnChg>
        <pc:cxnChg chg="add mod">
          <ac:chgData name="פרח חן אלקיים" userId="52d90590-79b0-49b3-a284-14263f9c3c61" providerId="ADAL" clId="{29863FDD-BAB0-4428-960A-3C741C6D1641}" dt="2022-06-06T18:24:44.472" v="2541" actId="33986"/>
          <ac:cxnSpMkLst>
            <pc:docMk/>
            <pc:sldMk cId="3022289371" sldId="269"/>
            <ac:cxnSpMk id="21" creationId="{2B20DAC7-47CE-DE4F-2DD1-4DA1517CDFB5}"/>
          </ac:cxnSpMkLst>
        </pc:cxnChg>
        <pc:cxnChg chg="add del mod">
          <ac:chgData name="פרח חן אלקיים" userId="52d90590-79b0-49b3-a284-14263f9c3c61" providerId="ADAL" clId="{29863FDD-BAB0-4428-960A-3C741C6D1641}" dt="2022-06-05T19:53:42.874" v="617" actId="478"/>
          <ac:cxnSpMkLst>
            <pc:docMk/>
            <pc:sldMk cId="3022289371" sldId="269"/>
            <ac:cxnSpMk id="27" creationId="{C9761922-BA43-BC75-CA4B-0A8FEC945AEF}"/>
          </ac:cxnSpMkLst>
        </pc:cxnChg>
        <pc:cxnChg chg="add mod">
          <ac:chgData name="פרח חן אלקיים" userId="52d90590-79b0-49b3-a284-14263f9c3c61" providerId="ADAL" clId="{29863FDD-BAB0-4428-960A-3C741C6D1641}" dt="2022-06-06T18:23:17.045" v="2518" actId="1076"/>
          <ac:cxnSpMkLst>
            <pc:docMk/>
            <pc:sldMk cId="3022289371" sldId="269"/>
            <ac:cxnSpMk id="28" creationId="{7FF394FC-CFC8-9750-AA72-151586D679A0}"/>
          </ac:cxnSpMkLst>
        </pc:cxnChg>
      </pc:sldChg>
      <pc:sldChg chg="add del">
        <pc:chgData name="פרח חן אלקיים" userId="52d90590-79b0-49b3-a284-14263f9c3c61" providerId="ADAL" clId="{29863FDD-BAB0-4428-960A-3C741C6D1641}" dt="2022-06-05T22:34:23.856" v="1979" actId="47"/>
        <pc:sldMkLst>
          <pc:docMk/>
          <pc:sldMk cId="3473487651" sldId="270"/>
        </pc:sldMkLst>
      </pc:sldChg>
      <pc:sldChg chg="addSp delSp modSp add mod ord">
        <pc:chgData name="פרח חן אלקיים" userId="52d90590-79b0-49b3-a284-14263f9c3c61" providerId="ADAL" clId="{29863FDD-BAB0-4428-960A-3C741C6D1641}" dt="2022-06-06T21:33:23.006" v="2759" actId="1037"/>
        <pc:sldMkLst>
          <pc:docMk/>
          <pc:sldMk cId="2132731947" sldId="271"/>
        </pc:sldMkLst>
        <pc:spChg chg="mod">
          <ac:chgData name="פרח חן אלקיים" userId="52d90590-79b0-49b3-a284-14263f9c3c61" providerId="ADAL" clId="{29863FDD-BAB0-4428-960A-3C741C6D1641}" dt="2022-06-06T13:35:55.059" v="2172" actId="20577"/>
          <ac:spMkLst>
            <pc:docMk/>
            <pc:sldMk cId="2132731947" sldId="271"/>
            <ac:spMk id="2" creationId="{35F0D773-6850-2F37-F99C-C232636E2188}"/>
          </ac:spMkLst>
        </pc:spChg>
        <pc:spChg chg="mod">
          <ac:chgData name="פרח חן אלקיים" userId="52d90590-79b0-49b3-a284-14263f9c3c61" providerId="ADAL" clId="{29863FDD-BAB0-4428-960A-3C741C6D1641}" dt="2022-06-05T22:20:33.650" v="1602" actId="1076"/>
          <ac:spMkLst>
            <pc:docMk/>
            <pc:sldMk cId="2132731947" sldId="271"/>
            <ac:spMk id="3" creationId="{0971B046-3BD2-9DFD-F9E2-8765A486C085}"/>
          </ac:spMkLst>
        </pc:spChg>
        <pc:spChg chg="add mod">
          <ac:chgData name="פרח חן אלקיים" userId="52d90590-79b0-49b3-a284-14263f9c3c61" providerId="ADAL" clId="{29863FDD-BAB0-4428-960A-3C741C6D1641}" dt="2022-06-06T21:33:23.006" v="2759" actId="1037"/>
          <ac:spMkLst>
            <pc:docMk/>
            <pc:sldMk cId="2132731947" sldId="271"/>
            <ac:spMk id="8" creationId="{C92B13BB-A7F3-D62D-16B8-A865477C322D}"/>
          </ac:spMkLst>
        </pc:spChg>
        <pc:picChg chg="del">
          <ac:chgData name="פרח חן אלקיים" userId="52d90590-79b0-49b3-a284-14263f9c3c61" providerId="ADAL" clId="{29863FDD-BAB0-4428-960A-3C741C6D1641}" dt="2022-06-05T22:13:22.774" v="698" actId="478"/>
          <ac:picMkLst>
            <pc:docMk/>
            <pc:sldMk cId="2132731947" sldId="271"/>
            <ac:picMk id="5" creationId="{AE20F533-9479-3708-94CE-B8740336558A}"/>
          </ac:picMkLst>
        </pc:picChg>
        <pc:picChg chg="add del mod">
          <ac:chgData name="פרח חן אלקיים" userId="52d90590-79b0-49b3-a284-14263f9c3c61" providerId="ADAL" clId="{29863FDD-BAB0-4428-960A-3C741C6D1641}" dt="2022-06-05T22:13:27.167" v="700" actId="478"/>
          <ac:picMkLst>
            <pc:docMk/>
            <pc:sldMk cId="2132731947" sldId="271"/>
            <ac:picMk id="6" creationId="{0C6217E2-F5B9-056E-A527-2ED38263E6A2}"/>
          </ac:picMkLst>
        </pc:picChg>
        <pc:picChg chg="add del mod">
          <ac:chgData name="פרח חן אלקיים" userId="52d90590-79b0-49b3-a284-14263f9c3c61" providerId="ADAL" clId="{29863FDD-BAB0-4428-960A-3C741C6D1641}" dt="2022-06-06T18:26:50.808" v="2542" actId="478"/>
          <ac:picMkLst>
            <pc:docMk/>
            <pc:sldMk cId="2132731947" sldId="271"/>
            <ac:picMk id="7" creationId="{5C18A9E4-52E0-977D-49E9-F81002333F90}"/>
          </ac:picMkLst>
        </pc:picChg>
        <pc:picChg chg="add del mod">
          <ac:chgData name="פרח חן אלקיים" userId="52d90590-79b0-49b3-a284-14263f9c3c61" providerId="ADAL" clId="{29863FDD-BAB0-4428-960A-3C741C6D1641}" dt="2022-06-06T18:27:53.031" v="2550" actId="478"/>
          <ac:picMkLst>
            <pc:docMk/>
            <pc:sldMk cId="2132731947" sldId="271"/>
            <ac:picMk id="10" creationId="{10595D4B-3D6F-9026-00B1-13A95199EC2B}"/>
          </ac:picMkLst>
        </pc:picChg>
        <pc:picChg chg="add mod modCrop">
          <ac:chgData name="פרח חן אלקיים" userId="52d90590-79b0-49b3-a284-14263f9c3c61" providerId="ADAL" clId="{29863FDD-BAB0-4428-960A-3C741C6D1641}" dt="2022-06-06T18:31:09.956" v="2608" actId="1035"/>
          <ac:picMkLst>
            <pc:docMk/>
            <pc:sldMk cId="2132731947" sldId="271"/>
            <ac:picMk id="12" creationId="{502B03DF-1634-99A2-6A2E-0D54AE49D9D0}"/>
          </ac:picMkLst>
        </pc:picChg>
      </pc:sldChg>
      <pc:sldChg chg="addSp delSp modSp add mod">
        <pc:chgData name="פרח חן אלקיים" userId="52d90590-79b0-49b3-a284-14263f9c3c61" providerId="ADAL" clId="{29863FDD-BAB0-4428-960A-3C741C6D1641}" dt="2022-06-06T14:24:45.351" v="2279" actId="1037"/>
        <pc:sldMkLst>
          <pc:docMk/>
          <pc:sldMk cId="2818636602" sldId="272"/>
        </pc:sldMkLst>
        <pc:spChg chg="mod">
          <ac:chgData name="פרח חן אלקיים" userId="52d90590-79b0-49b3-a284-14263f9c3c61" providerId="ADAL" clId="{29863FDD-BAB0-4428-960A-3C741C6D1641}" dt="2022-06-05T22:20:58.474" v="1645" actId="20577"/>
          <ac:spMkLst>
            <pc:docMk/>
            <pc:sldMk cId="2818636602" sldId="272"/>
            <ac:spMk id="2" creationId="{35F0D773-6850-2F37-F99C-C232636E2188}"/>
          </ac:spMkLst>
        </pc:spChg>
        <pc:spChg chg="del">
          <ac:chgData name="פרח חן אלקיים" userId="52d90590-79b0-49b3-a284-14263f9c3c61" providerId="ADAL" clId="{29863FDD-BAB0-4428-960A-3C741C6D1641}" dt="2022-06-05T22:21:44.841" v="1648" actId="478"/>
          <ac:spMkLst>
            <pc:docMk/>
            <pc:sldMk cId="2818636602" sldId="272"/>
            <ac:spMk id="8" creationId="{C92B13BB-A7F3-D62D-16B8-A865477C322D}"/>
          </ac:spMkLst>
        </pc:spChg>
        <pc:spChg chg="add mod">
          <ac:chgData name="פרח חן אלקיים" userId="52d90590-79b0-49b3-a284-14263f9c3c61" providerId="ADAL" clId="{29863FDD-BAB0-4428-960A-3C741C6D1641}" dt="2022-06-05T22:23:42.432" v="1727" actId="1076"/>
          <ac:spMkLst>
            <pc:docMk/>
            <pc:sldMk cId="2818636602" sldId="272"/>
            <ac:spMk id="9" creationId="{02A85E5C-4A55-8D34-A1D2-A0439B80D0DA}"/>
          </ac:spMkLst>
        </pc:spChg>
        <pc:picChg chg="add mod">
          <ac:chgData name="פרח חן אלקיים" userId="52d90590-79b0-49b3-a284-14263f9c3c61" providerId="ADAL" clId="{29863FDD-BAB0-4428-960A-3C741C6D1641}" dt="2022-06-05T22:22:01.887" v="1655" actId="1076"/>
          <ac:picMkLst>
            <pc:docMk/>
            <pc:sldMk cId="2818636602" sldId="272"/>
            <ac:picMk id="5" creationId="{203E0D14-6426-75BE-15C3-6BD24E88E4C1}"/>
          </ac:picMkLst>
        </pc:picChg>
        <pc:picChg chg="del mod">
          <ac:chgData name="פרח חן אלקיים" userId="52d90590-79b0-49b3-a284-14263f9c3c61" providerId="ADAL" clId="{29863FDD-BAB0-4428-960A-3C741C6D1641}" dt="2022-06-05T22:21:00.446" v="1647" actId="478"/>
          <ac:picMkLst>
            <pc:docMk/>
            <pc:sldMk cId="2818636602" sldId="272"/>
            <ac:picMk id="7" creationId="{5C18A9E4-52E0-977D-49E9-F81002333F90}"/>
          </ac:picMkLst>
        </pc:picChg>
        <pc:picChg chg="add del mod">
          <ac:chgData name="פרח חן אלקיים" userId="52d90590-79b0-49b3-a284-14263f9c3c61" providerId="ADAL" clId="{29863FDD-BAB0-4428-960A-3C741C6D1641}" dt="2022-06-06T14:22:12.598" v="2264" actId="478"/>
          <ac:picMkLst>
            <pc:docMk/>
            <pc:sldMk cId="2818636602" sldId="272"/>
            <ac:picMk id="10" creationId="{F9494DA8-1EC9-26E8-EDA9-4D66828B36B5}"/>
          </ac:picMkLst>
        </pc:picChg>
        <pc:picChg chg="add mod modCrop">
          <ac:chgData name="פרח חן אלקיים" userId="52d90590-79b0-49b3-a284-14263f9c3c61" providerId="ADAL" clId="{29863FDD-BAB0-4428-960A-3C741C6D1641}" dt="2022-06-06T14:24:45.351" v="2279" actId="1037"/>
          <ac:picMkLst>
            <pc:docMk/>
            <pc:sldMk cId="2818636602" sldId="272"/>
            <ac:picMk id="12" creationId="{6DCE8527-6CDB-11E0-9A8D-53C2FDD1E988}"/>
          </ac:picMkLst>
        </pc:picChg>
      </pc:sldChg>
      <pc:sldChg chg="delSp modSp add mod ord">
        <pc:chgData name="פרח חן אלקיים" userId="52d90590-79b0-49b3-a284-14263f9c3c61" providerId="ADAL" clId="{29863FDD-BAB0-4428-960A-3C741C6D1641}" dt="2022-06-06T15:57:31.253" v="2284" actId="6549"/>
        <pc:sldMkLst>
          <pc:docMk/>
          <pc:sldMk cId="3463874668" sldId="273"/>
        </pc:sldMkLst>
        <pc:spChg chg="mod">
          <ac:chgData name="פרח חן אלקיים" userId="52d90590-79b0-49b3-a284-14263f9c3c61" providerId="ADAL" clId="{29863FDD-BAB0-4428-960A-3C741C6D1641}" dt="2022-06-05T22:24:04.906" v="1763" actId="20577"/>
          <ac:spMkLst>
            <pc:docMk/>
            <pc:sldMk cId="3463874668" sldId="273"/>
            <ac:spMk id="2" creationId="{35F0D773-6850-2F37-F99C-C232636E2188}"/>
          </ac:spMkLst>
        </pc:spChg>
        <pc:spChg chg="mod">
          <ac:chgData name="פרח חן אלקיים" userId="52d90590-79b0-49b3-a284-14263f9c3c61" providerId="ADAL" clId="{29863FDD-BAB0-4428-960A-3C741C6D1641}" dt="2022-06-06T15:57:31.253" v="2284" actId="6549"/>
          <ac:spMkLst>
            <pc:docMk/>
            <pc:sldMk cId="3463874668" sldId="273"/>
            <ac:spMk id="3" creationId="{0971B046-3BD2-9DFD-F9E2-8765A486C085}"/>
          </ac:spMkLst>
        </pc:spChg>
        <pc:spChg chg="del">
          <ac:chgData name="פרח חן אלקיים" userId="52d90590-79b0-49b3-a284-14263f9c3c61" providerId="ADAL" clId="{29863FDD-BAB0-4428-960A-3C741C6D1641}" dt="2022-06-05T22:26:30.641" v="1932" actId="478"/>
          <ac:spMkLst>
            <pc:docMk/>
            <pc:sldMk cId="3463874668" sldId="273"/>
            <ac:spMk id="9" creationId="{02A85E5C-4A55-8D34-A1D2-A0439B80D0DA}"/>
          </ac:spMkLst>
        </pc:spChg>
        <pc:picChg chg="del">
          <ac:chgData name="פרח חן אלקיים" userId="52d90590-79b0-49b3-a284-14263f9c3c61" providerId="ADAL" clId="{29863FDD-BAB0-4428-960A-3C741C6D1641}" dt="2022-06-05T22:24:07.688" v="1764" actId="478"/>
          <ac:picMkLst>
            <pc:docMk/>
            <pc:sldMk cId="3463874668" sldId="273"/>
            <ac:picMk id="5" creationId="{203E0D14-6426-75BE-15C3-6BD24E88E4C1}"/>
          </ac:picMkLst>
        </pc:picChg>
      </pc:sldChg>
      <pc:sldChg chg="addSp delSp modSp new mod ord setBg">
        <pc:chgData name="פרח חן אלקיים" userId="52d90590-79b0-49b3-a284-14263f9c3c61" providerId="ADAL" clId="{29863FDD-BAB0-4428-960A-3C741C6D1641}" dt="2022-06-06T08:30:42.090" v="2024"/>
        <pc:sldMkLst>
          <pc:docMk/>
          <pc:sldMk cId="2729498628" sldId="274"/>
        </pc:sldMkLst>
        <pc:spChg chg="del">
          <ac:chgData name="פרח חן אלקיים" userId="52d90590-79b0-49b3-a284-14263f9c3c61" providerId="ADAL" clId="{29863FDD-BAB0-4428-960A-3C741C6D1641}" dt="2022-06-05T22:42:35.095" v="1987" actId="478"/>
          <ac:spMkLst>
            <pc:docMk/>
            <pc:sldMk cId="2729498628" sldId="274"/>
            <ac:spMk id="2" creationId="{1E5D5AE8-ACB2-CA40-7B50-62C53AD56AA6}"/>
          </ac:spMkLst>
        </pc:spChg>
        <pc:spChg chg="del">
          <ac:chgData name="פרח חן אלקיים" userId="52d90590-79b0-49b3-a284-14263f9c3c61" providerId="ADAL" clId="{29863FDD-BAB0-4428-960A-3C741C6D1641}" dt="2022-06-05T22:32:30.925" v="1968"/>
          <ac:spMkLst>
            <pc:docMk/>
            <pc:sldMk cId="2729498628" sldId="274"/>
            <ac:spMk id="3" creationId="{8F702BAD-21D0-F56B-11B8-3EA351FDBF7D}"/>
          </ac:spMkLst>
        </pc:spChg>
        <pc:picChg chg="add mod">
          <ac:chgData name="פרח חן אלקיים" userId="52d90590-79b0-49b3-a284-14263f9c3c61" providerId="ADAL" clId="{29863FDD-BAB0-4428-960A-3C741C6D1641}" dt="2022-06-05T22:44:37.416" v="2020" actId="14100"/>
          <ac:picMkLst>
            <pc:docMk/>
            <pc:sldMk cId="2729498628" sldId="274"/>
            <ac:picMk id="5" creationId="{C43A8B93-FAE7-AEC1-2688-71D72FB344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5B23BF-F5D2-B468-E5D9-AE46509990F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16B58715-167A-11B3-33B9-0200A4B419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EA6E3E49-E0E0-F25E-FD62-C90025CE3035}"/>
              </a:ext>
            </a:extLst>
          </p:cNvPr>
          <p:cNvSpPr>
            <a:spLocks noGrp="1"/>
          </p:cNvSpPr>
          <p:nvPr>
            <p:ph type="dt" sz="half" idx="10"/>
          </p:nvPr>
        </p:nvSpPr>
        <p:spPr/>
        <p:txBody>
          <a:bodyPr/>
          <a:lstStyle/>
          <a:p>
            <a:fld id="{115D120D-2146-4908-A600-DA5C9EA7CF88}" type="datetimeFigureOut">
              <a:rPr lang="he-IL" smtClean="0"/>
              <a:t>ו'/סיון/תשפ"ב</a:t>
            </a:fld>
            <a:endParaRPr lang="he-IL"/>
          </a:p>
        </p:txBody>
      </p:sp>
      <p:sp>
        <p:nvSpPr>
          <p:cNvPr id="5" name="מציין מיקום של כותרת תחתונה 4">
            <a:extLst>
              <a:ext uri="{FF2B5EF4-FFF2-40B4-BE49-F238E27FC236}">
                <a16:creationId xmlns:a16="http://schemas.microsoft.com/office/drawing/2014/main" id="{B121971F-F970-725A-A694-EC10DDF69FE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6D80A43-EF13-C98E-2AB7-F48F00315CBE}"/>
              </a:ext>
            </a:extLst>
          </p:cNvPr>
          <p:cNvSpPr>
            <a:spLocks noGrp="1"/>
          </p:cNvSpPr>
          <p:nvPr>
            <p:ph type="sldNum" sz="quarter" idx="12"/>
          </p:nvPr>
        </p:nvSpPr>
        <p:spPr/>
        <p:txBody>
          <a:bodyPr/>
          <a:lstStyle/>
          <a:p>
            <a:fld id="{F342EBD6-DB78-49FC-A3C9-83822ED04C0A}" type="slidenum">
              <a:rPr lang="he-IL" smtClean="0"/>
              <a:t>‹#›</a:t>
            </a:fld>
            <a:endParaRPr lang="he-IL"/>
          </a:p>
        </p:txBody>
      </p:sp>
    </p:spTree>
    <p:extLst>
      <p:ext uri="{BB962C8B-B14F-4D97-AF65-F5344CB8AC3E}">
        <p14:creationId xmlns:p14="http://schemas.microsoft.com/office/powerpoint/2010/main" val="310171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7D8277-4C6C-ED96-A20A-0AC930E32D2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3672A7F2-4774-0F03-F256-DD9EA7490EC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4A06A19-DBA2-DD92-FDFA-F9DA774DAE6A}"/>
              </a:ext>
            </a:extLst>
          </p:cNvPr>
          <p:cNvSpPr>
            <a:spLocks noGrp="1"/>
          </p:cNvSpPr>
          <p:nvPr>
            <p:ph type="dt" sz="half" idx="10"/>
          </p:nvPr>
        </p:nvSpPr>
        <p:spPr/>
        <p:txBody>
          <a:bodyPr/>
          <a:lstStyle/>
          <a:p>
            <a:fld id="{115D120D-2146-4908-A600-DA5C9EA7CF88}" type="datetimeFigureOut">
              <a:rPr lang="he-IL" smtClean="0"/>
              <a:t>ו'/סיון/תשפ"ב</a:t>
            </a:fld>
            <a:endParaRPr lang="he-IL"/>
          </a:p>
        </p:txBody>
      </p:sp>
      <p:sp>
        <p:nvSpPr>
          <p:cNvPr id="5" name="מציין מיקום של כותרת תחתונה 4">
            <a:extLst>
              <a:ext uri="{FF2B5EF4-FFF2-40B4-BE49-F238E27FC236}">
                <a16:creationId xmlns:a16="http://schemas.microsoft.com/office/drawing/2014/main" id="{7A8C1136-13B8-7694-9555-29489C6D552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D805740-6DD8-1EDD-5FB4-3AC06F90BD9B}"/>
              </a:ext>
            </a:extLst>
          </p:cNvPr>
          <p:cNvSpPr>
            <a:spLocks noGrp="1"/>
          </p:cNvSpPr>
          <p:nvPr>
            <p:ph type="sldNum" sz="quarter" idx="12"/>
          </p:nvPr>
        </p:nvSpPr>
        <p:spPr/>
        <p:txBody>
          <a:bodyPr/>
          <a:lstStyle/>
          <a:p>
            <a:fld id="{F342EBD6-DB78-49FC-A3C9-83822ED04C0A}" type="slidenum">
              <a:rPr lang="he-IL" smtClean="0"/>
              <a:t>‹#›</a:t>
            </a:fld>
            <a:endParaRPr lang="he-IL"/>
          </a:p>
        </p:txBody>
      </p:sp>
    </p:spTree>
    <p:extLst>
      <p:ext uri="{BB962C8B-B14F-4D97-AF65-F5344CB8AC3E}">
        <p14:creationId xmlns:p14="http://schemas.microsoft.com/office/powerpoint/2010/main" val="140072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09C3DC6-5A45-BB64-54C5-24EBB1657C76}"/>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196057F2-ECD1-CEA3-56BB-B127BAFB96C5}"/>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9892FCF-71E4-F55D-85DE-DA51C76EC279}"/>
              </a:ext>
            </a:extLst>
          </p:cNvPr>
          <p:cNvSpPr>
            <a:spLocks noGrp="1"/>
          </p:cNvSpPr>
          <p:nvPr>
            <p:ph type="dt" sz="half" idx="10"/>
          </p:nvPr>
        </p:nvSpPr>
        <p:spPr/>
        <p:txBody>
          <a:bodyPr/>
          <a:lstStyle/>
          <a:p>
            <a:fld id="{115D120D-2146-4908-A600-DA5C9EA7CF88}" type="datetimeFigureOut">
              <a:rPr lang="he-IL" smtClean="0"/>
              <a:t>ו'/סיון/תשפ"ב</a:t>
            </a:fld>
            <a:endParaRPr lang="he-IL"/>
          </a:p>
        </p:txBody>
      </p:sp>
      <p:sp>
        <p:nvSpPr>
          <p:cNvPr id="5" name="מציין מיקום של כותרת תחתונה 4">
            <a:extLst>
              <a:ext uri="{FF2B5EF4-FFF2-40B4-BE49-F238E27FC236}">
                <a16:creationId xmlns:a16="http://schemas.microsoft.com/office/drawing/2014/main" id="{18674390-D0E0-9671-952A-820B2A68DD3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14A427C-C04F-2540-07D5-B4DEEE606CBD}"/>
              </a:ext>
            </a:extLst>
          </p:cNvPr>
          <p:cNvSpPr>
            <a:spLocks noGrp="1"/>
          </p:cNvSpPr>
          <p:nvPr>
            <p:ph type="sldNum" sz="quarter" idx="12"/>
          </p:nvPr>
        </p:nvSpPr>
        <p:spPr/>
        <p:txBody>
          <a:bodyPr/>
          <a:lstStyle/>
          <a:p>
            <a:fld id="{F342EBD6-DB78-49FC-A3C9-83822ED04C0A}" type="slidenum">
              <a:rPr lang="he-IL" smtClean="0"/>
              <a:t>‹#›</a:t>
            </a:fld>
            <a:endParaRPr lang="he-IL"/>
          </a:p>
        </p:txBody>
      </p:sp>
    </p:spTree>
    <p:extLst>
      <p:ext uri="{BB962C8B-B14F-4D97-AF65-F5344CB8AC3E}">
        <p14:creationId xmlns:p14="http://schemas.microsoft.com/office/powerpoint/2010/main" val="27080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2436C0-3EB5-4A6D-6960-10463AE12E2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9027C4C-7596-C892-C2FE-D7D5389FAF6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AA4212C-3FF9-FEA7-4092-9C40A49F6011}"/>
              </a:ext>
            </a:extLst>
          </p:cNvPr>
          <p:cNvSpPr>
            <a:spLocks noGrp="1"/>
          </p:cNvSpPr>
          <p:nvPr>
            <p:ph type="dt" sz="half" idx="10"/>
          </p:nvPr>
        </p:nvSpPr>
        <p:spPr/>
        <p:txBody>
          <a:bodyPr/>
          <a:lstStyle/>
          <a:p>
            <a:fld id="{115D120D-2146-4908-A600-DA5C9EA7CF88}" type="datetimeFigureOut">
              <a:rPr lang="he-IL" smtClean="0"/>
              <a:t>ו'/סיון/תשפ"ב</a:t>
            </a:fld>
            <a:endParaRPr lang="he-IL"/>
          </a:p>
        </p:txBody>
      </p:sp>
      <p:sp>
        <p:nvSpPr>
          <p:cNvPr id="5" name="מציין מיקום של כותרת תחתונה 4">
            <a:extLst>
              <a:ext uri="{FF2B5EF4-FFF2-40B4-BE49-F238E27FC236}">
                <a16:creationId xmlns:a16="http://schemas.microsoft.com/office/drawing/2014/main" id="{1EF9BAE5-7AB3-B861-7978-35E60E7FA3F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8E17EB7-2208-9CA5-4FBF-2008124AD0FB}"/>
              </a:ext>
            </a:extLst>
          </p:cNvPr>
          <p:cNvSpPr>
            <a:spLocks noGrp="1"/>
          </p:cNvSpPr>
          <p:nvPr>
            <p:ph type="sldNum" sz="quarter" idx="12"/>
          </p:nvPr>
        </p:nvSpPr>
        <p:spPr/>
        <p:txBody>
          <a:bodyPr/>
          <a:lstStyle/>
          <a:p>
            <a:fld id="{F342EBD6-DB78-49FC-A3C9-83822ED04C0A}" type="slidenum">
              <a:rPr lang="he-IL" smtClean="0"/>
              <a:t>‹#›</a:t>
            </a:fld>
            <a:endParaRPr lang="he-IL"/>
          </a:p>
        </p:txBody>
      </p:sp>
    </p:spTree>
    <p:extLst>
      <p:ext uri="{BB962C8B-B14F-4D97-AF65-F5344CB8AC3E}">
        <p14:creationId xmlns:p14="http://schemas.microsoft.com/office/powerpoint/2010/main" val="389440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E44879A-AC38-796E-0EE7-B77FC042A8B5}"/>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EDCFD37-6B71-2F03-874A-C44EC2715D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BDE169BF-EC9F-0023-5BF6-14895B207799}"/>
              </a:ext>
            </a:extLst>
          </p:cNvPr>
          <p:cNvSpPr>
            <a:spLocks noGrp="1"/>
          </p:cNvSpPr>
          <p:nvPr>
            <p:ph type="dt" sz="half" idx="10"/>
          </p:nvPr>
        </p:nvSpPr>
        <p:spPr/>
        <p:txBody>
          <a:bodyPr/>
          <a:lstStyle/>
          <a:p>
            <a:fld id="{115D120D-2146-4908-A600-DA5C9EA7CF88}" type="datetimeFigureOut">
              <a:rPr lang="he-IL" smtClean="0"/>
              <a:t>ו'/סיון/תשפ"ב</a:t>
            </a:fld>
            <a:endParaRPr lang="he-IL"/>
          </a:p>
        </p:txBody>
      </p:sp>
      <p:sp>
        <p:nvSpPr>
          <p:cNvPr id="5" name="מציין מיקום של כותרת תחתונה 4">
            <a:extLst>
              <a:ext uri="{FF2B5EF4-FFF2-40B4-BE49-F238E27FC236}">
                <a16:creationId xmlns:a16="http://schemas.microsoft.com/office/drawing/2014/main" id="{BA5DCCCF-8D89-9FFC-4855-531AA0797A7C}"/>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721F34D-A30B-1F0D-B038-8CAE2BA27339}"/>
              </a:ext>
            </a:extLst>
          </p:cNvPr>
          <p:cNvSpPr>
            <a:spLocks noGrp="1"/>
          </p:cNvSpPr>
          <p:nvPr>
            <p:ph type="sldNum" sz="quarter" idx="12"/>
          </p:nvPr>
        </p:nvSpPr>
        <p:spPr/>
        <p:txBody>
          <a:bodyPr/>
          <a:lstStyle/>
          <a:p>
            <a:fld id="{F342EBD6-DB78-49FC-A3C9-83822ED04C0A}" type="slidenum">
              <a:rPr lang="he-IL" smtClean="0"/>
              <a:t>‹#›</a:t>
            </a:fld>
            <a:endParaRPr lang="he-IL"/>
          </a:p>
        </p:txBody>
      </p:sp>
    </p:spTree>
    <p:extLst>
      <p:ext uri="{BB962C8B-B14F-4D97-AF65-F5344CB8AC3E}">
        <p14:creationId xmlns:p14="http://schemas.microsoft.com/office/powerpoint/2010/main" val="29222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0C04A0-DCCC-61C6-CC47-C558D255E369}"/>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0D25AF0-2194-59A3-F8BE-9C718B8A1E4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BCD67B13-B840-BD7B-CB51-52BD0C5656C5}"/>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4AD6800A-A7FB-5880-4940-8C5FF76611A4}"/>
              </a:ext>
            </a:extLst>
          </p:cNvPr>
          <p:cNvSpPr>
            <a:spLocks noGrp="1"/>
          </p:cNvSpPr>
          <p:nvPr>
            <p:ph type="dt" sz="half" idx="10"/>
          </p:nvPr>
        </p:nvSpPr>
        <p:spPr/>
        <p:txBody>
          <a:bodyPr/>
          <a:lstStyle/>
          <a:p>
            <a:fld id="{115D120D-2146-4908-A600-DA5C9EA7CF88}" type="datetimeFigureOut">
              <a:rPr lang="he-IL" smtClean="0"/>
              <a:t>ו'/סיון/תשפ"ב</a:t>
            </a:fld>
            <a:endParaRPr lang="he-IL"/>
          </a:p>
        </p:txBody>
      </p:sp>
      <p:sp>
        <p:nvSpPr>
          <p:cNvPr id="6" name="מציין מיקום של כותרת תחתונה 5">
            <a:extLst>
              <a:ext uri="{FF2B5EF4-FFF2-40B4-BE49-F238E27FC236}">
                <a16:creationId xmlns:a16="http://schemas.microsoft.com/office/drawing/2014/main" id="{70950203-296B-8DA5-4B2F-AF0352E0258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68743FC-9DDC-32D5-D298-8CABC6EAD67E}"/>
              </a:ext>
            </a:extLst>
          </p:cNvPr>
          <p:cNvSpPr>
            <a:spLocks noGrp="1"/>
          </p:cNvSpPr>
          <p:nvPr>
            <p:ph type="sldNum" sz="quarter" idx="12"/>
          </p:nvPr>
        </p:nvSpPr>
        <p:spPr/>
        <p:txBody>
          <a:bodyPr/>
          <a:lstStyle/>
          <a:p>
            <a:fld id="{F342EBD6-DB78-49FC-A3C9-83822ED04C0A}" type="slidenum">
              <a:rPr lang="he-IL" smtClean="0"/>
              <a:t>‹#›</a:t>
            </a:fld>
            <a:endParaRPr lang="he-IL"/>
          </a:p>
        </p:txBody>
      </p:sp>
    </p:spTree>
    <p:extLst>
      <p:ext uri="{BB962C8B-B14F-4D97-AF65-F5344CB8AC3E}">
        <p14:creationId xmlns:p14="http://schemas.microsoft.com/office/powerpoint/2010/main" val="831328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C902404-8251-7F32-9EBA-0E34F6EE5375}"/>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11C1EEE-C09E-B42E-4CAF-BC0A9ECF35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FDFCA82-DC7A-D2E5-BADB-1281038CA481}"/>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5B2D59FA-D35D-CD9D-8F24-CB02590365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1F782EF3-B8FE-778C-11D3-7BD2FFF6897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DF77316-1FB2-F35E-563F-937BBB35C1CC}"/>
              </a:ext>
            </a:extLst>
          </p:cNvPr>
          <p:cNvSpPr>
            <a:spLocks noGrp="1"/>
          </p:cNvSpPr>
          <p:nvPr>
            <p:ph type="dt" sz="half" idx="10"/>
          </p:nvPr>
        </p:nvSpPr>
        <p:spPr/>
        <p:txBody>
          <a:bodyPr/>
          <a:lstStyle/>
          <a:p>
            <a:fld id="{115D120D-2146-4908-A600-DA5C9EA7CF88}" type="datetimeFigureOut">
              <a:rPr lang="he-IL" smtClean="0"/>
              <a:t>ו'/סיון/תשפ"ב</a:t>
            </a:fld>
            <a:endParaRPr lang="he-IL"/>
          </a:p>
        </p:txBody>
      </p:sp>
      <p:sp>
        <p:nvSpPr>
          <p:cNvPr id="8" name="מציין מיקום של כותרת תחתונה 7">
            <a:extLst>
              <a:ext uri="{FF2B5EF4-FFF2-40B4-BE49-F238E27FC236}">
                <a16:creationId xmlns:a16="http://schemas.microsoft.com/office/drawing/2014/main" id="{9931DFC1-F02B-366C-89BF-285E716511DD}"/>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8D0166F6-FA75-E6C9-684C-7E029F42A0A4}"/>
              </a:ext>
            </a:extLst>
          </p:cNvPr>
          <p:cNvSpPr>
            <a:spLocks noGrp="1"/>
          </p:cNvSpPr>
          <p:nvPr>
            <p:ph type="sldNum" sz="quarter" idx="12"/>
          </p:nvPr>
        </p:nvSpPr>
        <p:spPr/>
        <p:txBody>
          <a:bodyPr/>
          <a:lstStyle/>
          <a:p>
            <a:fld id="{F342EBD6-DB78-49FC-A3C9-83822ED04C0A}" type="slidenum">
              <a:rPr lang="he-IL" smtClean="0"/>
              <a:t>‹#›</a:t>
            </a:fld>
            <a:endParaRPr lang="he-IL"/>
          </a:p>
        </p:txBody>
      </p:sp>
    </p:spTree>
    <p:extLst>
      <p:ext uri="{BB962C8B-B14F-4D97-AF65-F5344CB8AC3E}">
        <p14:creationId xmlns:p14="http://schemas.microsoft.com/office/powerpoint/2010/main" val="109855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317FB10-5860-E505-63B5-AFB7E8B9858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B5643FB-A07D-44E0-F853-57A0830328B3}"/>
              </a:ext>
            </a:extLst>
          </p:cNvPr>
          <p:cNvSpPr>
            <a:spLocks noGrp="1"/>
          </p:cNvSpPr>
          <p:nvPr>
            <p:ph type="dt" sz="half" idx="10"/>
          </p:nvPr>
        </p:nvSpPr>
        <p:spPr/>
        <p:txBody>
          <a:bodyPr/>
          <a:lstStyle/>
          <a:p>
            <a:fld id="{115D120D-2146-4908-A600-DA5C9EA7CF88}" type="datetimeFigureOut">
              <a:rPr lang="he-IL" smtClean="0"/>
              <a:t>ו'/סיון/תשפ"ב</a:t>
            </a:fld>
            <a:endParaRPr lang="he-IL"/>
          </a:p>
        </p:txBody>
      </p:sp>
      <p:sp>
        <p:nvSpPr>
          <p:cNvPr id="4" name="מציין מיקום של כותרת תחתונה 3">
            <a:extLst>
              <a:ext uri="{FF2B5EF4-FFF2-40B4-BE49-F238E27FC236}">
                <a16:creationId xmlns:a16="http://schemas.microsoft.com/office/drawing/2014/main" id="{B3F466D7-F02D-9E38-FEED-843937CF34E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3BA5710-67B2-7FCB-15F7-4B4ABC06AEF8}"/>
              </a:ext>
            </a:extLst>
          </p:cNvPr>
          <p:cNvSpPr>
            <a:spLocks noGrp="1"/>
          </p:cNvSpPr>
          <p:nvPr>
            <p:ph type="sldNum" sz="quarter" idx="12"/>
          </p:nvPr>
        </p:nvSpPr>
        <p:spPr/>
        <p:txBody>
          <a:bodyPr/>
          <a:lstStyle/>
          <a:p>
            <a:fld id="{F342EBD6-DB78-49FC-A3C9-83822ED04C0A}" type="slidenum">
              <a:rPr lang="he-IL" smtClean="0"/>
              <a:t>‹#›</a:t>
            </a:fld>
            <a:endParaRPr lang="he-IL"/>
          </a:p>
        </p:txBody>
      </p:sp>
    </p:spTree>
    <p:extLst>
      <p:ext uri="{BB962C8B-B14F-4D97-AF65-F5344CB8AC3E}">
        <p14:creationId xmlns:p14="http://schemas.microsoft.com/office/powerpoint/2010/main" val="3746698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4023A988-B846-099C-AF69-BD4966B53F3A}"/>
              </a:ext>
            </a:extLst>
          </p:cNvPr>
          <p:cNvSpPr>
            <a:spLocks noGrp="1"/>
          </p:cNvSpPr>
          <p:nvPr>
            <p:ph type="dt" sz="half" idx="10"/>
          </p:nvPr>
        </p:nvSpPr>
        <p:spPr/>
        <p:txBody>
          <a:bodyPr/>
          <a:lstStyle/>
          <a:p>
            <a:fld id="{115D120D-2146-4908-A600-DA5C9EA7CF88}" type="datetimeFigureOut">
              <a:rPr lang="he-IL" smtClean="0"/>
              <a:t>ו'/סיון/תשפ"ב</a:t>
            </a:fld>
            <a:endParaRPr lang="he-IL"/>
          </a:p>
        </p:txBody>
      </p:sp>
      <p:sp>
        <p:nvSpPr>
          <p:cNvPr id="3" name="מציין מיקום של כותרת תחתונה 2">
            <a:extLst>
              <a:ext uri="{FF2B5EF4-FFF2-40B4-BE49-F238E27FC236}">
                <a16:creationId xmlns:a16="http://schemas.microsoft.com/office/drawing/2014/main" id="{98C47A97-84DC-BF60-9432-73452F544B26}"/>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4D5E9D4A-3C16-E930-03EE-1FAB9A55D245}"/>
              </a:ext>
            </a:extLst>
          </p:cNvPr>
          <p:cNvSpPr>
            <a:spLocks noGrp="1"/>
          </p:cNvSpPr>
          <p:nvPr>
            <p:ph type="sldNum" sz="quarter" idx="12"/>
          </p:nvPr>
        </p:nvSpPr>
        <p:spPr/>
        <p:txBody>
          <a:bodyPr/>
          <a:lstStyle/>
          <a:p>
            <a:fld id="{F342EBD6-DB78-49FC-A3C9-83822ED04C0A}" type="slidenum">
              <a:rPr lang="he-IL" smtClean="0"/>
              <a:t>‹#›</a:t>
            </a:fld>
            <a:endParaRPr lang="he-IL"/>
          </a:p>
        </p:txBody>
      </p:sp>
    </p:spTree>
    <p:extLst>
      <p:ext uri="{BB962C8B-B14F-4D97-AF65-F5344CB8AC3E}">
        <p14:creationId xmlns:p14="http://schemas.microsoft.com/office/powerpoint/2010/main" val="395032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4A04622-D0D4-1CC1-BAD7-54FC6618316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BEC338C-3607-2D94-C18B-9B14697D9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9F92127-7DF9-665C-7FF7-416CF6B77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3DF2DEDF-F382-20B3-2E1C-86FE605B6A9A}"/>
              </a:ext>
            </a:extLst>
          </p:cNvPr>
          <p:cNvSpPr>
            <a:spLocks noGrp="1"/>
          </p:cNvSpPr>
          <p:nvPr>
            <p:ph type="dt" sz="half" idx="10"/>
          </p:nvPr>
        </p:nvSpPr>
        <p:spPr/>
        <p:txBody>
          <a:bodyPr/>
          <a:lstStyle/>
          <a:p>
            <a:fld id="{115D120D-2146-4908-A600-DA5C9EA7CF88}" type="datetimeFigureOut">
              <a:rPr lang="he-IL" smtClean="0"/>
              <a:t>ו'/סיון/תשפ"ב</a:t>
            </a:fld>
            <a:endParaRPr lang="he-IL"/>
          </a:p>
        </p:txBody>
      </p:sp>
      <p:sp>
        <p:nvSpPr>
          <p:cNvPr id="6" name="מציין מיקום של כותרת תחתונה 5">
            <a:extLst>
              <a:ext uri="{FF2B5EF4-FFF2-40B4-BE49-F238E27FC236}">
                <a16:creationId xmlns:a16="http://schemas.microsoft.com/office/drawing/2014/main" id="{E7E146F5-86B5-59F9-E46C-48423A5DCA1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DAAFD078-4096-3D82-1845-7D676FF8B0D3}"/>
              </a:ext>
            </a:extLst>
          </p:cNvPr>
          <p:cNvSpPr>
            <a:spLocks noGrp="1"/>
          </p:cNvSpPr>
          <p:nvPr>
            <p:ph type="sldNum" sz="quarter" idx="12"/>
          </p:nvPr>
        </p:nvSpPr>
        <p:spPr/>
        <p:txBody>
          <a:bodyPr/>
          <a:lstStyle/>
          <a:p>
            <a:fld id="{F342EBD6-DB78-49FC-A3C9-83822ED04C0A}" type="slidenum">
              <a:rPr lang="he-IL" smtClean="0"/>
              <a:t>‹#›</a:t>
            </a:fld>
            <a:endParaRPr lang="he-IL"/>
          </a:p>
        </p:txBody>
      </p:sp>
    </p:spTree>
    <p:extLst>
      <p:ext uri="{BB962C8B-B14F-4D97-AF65-F5344CB8AC3E}">
        <p14:creationId xmlns:p14="http://schemas.microsoft.com/office/powerpoint/2010/main" val="246723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77A19D4-6476-F5B9-F32C-AF1FAEF53DA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554FD582-89D1-B24B-9ACF-6103B9E582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13B8CAE-0975-509C-95FA-845DFA389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1D09FD3-6D72-1F64-33EC-FB694E7BB54A}"/>
              </a:ext>
            </a:extLst>
          </p:cNvPr>
          <p:cNvSpPr>
            <a:spLocks noGrp="1"/>
          </p:cNvSpPr>
          <p:nvPr>
            <p:ph type="dt" sz="half" idx="10"/>
          </p:nvPr>
        </p:nvSpPr>
        <p:spPr/>
        <p:txBody>
          <a:bodyPr/>
          <a:lstStyle/>
          <a:p>
            <a:fld id="{115D120D-2146-4908-A600-DA5C9EA7CF88}" type="datetimeFigureOut">
              <a:rPr lang="he-IL" smtClean="0"/>
              <a:t>ו'/סיון/תשפ"ב</a:t>
            </a:fld>
            <a:endParaRPr lang="he-IL"/>
          </a:p>
        </p:txBody>
      </p:sp>
      <p:sp>
        <p:nvSpPr>
          <p:cNvPr id="6" name="מציין מיקום של כותרת תחתונה 5">
            <a:extLst>
              <a:ext uri="{FF2B5EF4-FFF2-40B4-BE49-F238E27FC236}">
                <a16:creationId xmlns:a16="http://schemas.microsoft.com/office/drawing/2014/main" id="{92E6495C-441E-6617-96F7-C903C84C50F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4C9E7B7A-278A-B313-458E-EEC55090ED0B}"/>
              </a:ext>
            </a:extLst>
          </p:cNvPr>
          <p:cNvSpPr>
            <a:spLocks noGrp="1"/>
          </p:cNvSpPr>
          <p:nvPr>
            <p:ph type="sldNum" sz="quarter" idx="12"/>
          </p:nvPr>
        </p:nvSpPr>
        <p:spPr/>
        <p:txBody>
          <a:bodyPr/>
          <a:lstStyle/>
          <a:p>
            <a:fld id="{F342EBD6-DB78-49FC-A3C9-83822ED04C0A}" type="slidenum">
              <a:rPr lang="he-IL" smtClean="0"/>
              <a:t>‹#›</a:t>
            </a:fld>
            <a:endParaRPr lang="he-IL"/>
          </a:p>
        </p:txBody>
      </p:sp>
    </p:spTree>
    <p:extLst>
      <p:ext uri="{BB962C8B-B14F-4D97-AF65-F5344CB8AC3E}">
        <p14:creationId xmlns:p14="http://schemas.microsoft.com/office/powerpoint/2010/main" val="1967078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6D56D8FB-FCDD-0F04-9177-BB0C2AB38B3D}"/>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C1299BF-9377-A316-4F79-93F2B7AB8B72}"/>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ED07F77-C16B-E5A5-0FD2-E9C624D36B76}"/>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15D120D-2146-4908-A600-DA5C9EA7CF88}" type="datetimeFigureOut">
              <a:rPr lang="he-IL" smtClean="0"/>
              <a:t>ו'/סיון/תשפ"ב</a:t>
            </a:fld>
            <a:endParaRPr lang="he-IL"/>
          </a:p>
        </p:txBody>
      </p:sp>
      <p:sp>
        <p:nvSpPr>
          <p:cNvPr id="5" name="מציין מיקום של כותרת תחתונה 4">
            <a:extLst>
              <a:ext uri="{FF2B5EF4-FFF2-40B4-BE49-F238E27FC236}">
                <a16:creationId xmlns:a16="http://schemas.microsoft.com/office/drawing/2014/main" id="{C3D5D27C-B09D-ABD4-3CD2-D5DEC5FCBB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50E7F72A-19F0-6348-847C-4D9C6B0F61C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F342EBD6-DB78-49FC-A3C9-83822ED04C0A}" type="slidenum">
              <a:rPr lang="he-IL" smtClean="0"/>
              <a:t>‹#›</a:t>
            </a:fld>
            <a:endParaRPr lang="he-IL"/>
          </a:p>
        </p:txBody>
      </p:sp>
    </p:spTree>
    <p:extLst>
      <p:ext uri="{BB962C8B-B14F-4D97-AF65-F5344CB8AC3E}">
        <p14:creationId xmlns:p14="http://schemas.microsoft.com/office/powerpoint/2010/main" val="172932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cademic.oup.com/qje/article/129/4/1553/1853754?login=tru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E318A6-2CFC-D381-097F-483434362364}"/>
              </a:ext>
            </a:extLst>
          </p:cNvPr>
          <p:cNvSpPr>
            <a:spLocks noGrp="1"/>
          </p:cNvSpPr>
          <p:nvPr>
            <p:ph type="ctrTitle"/>
          </p:nvPr>
        </p:nvSpPr>
        <p:spPr/>
        <p:txBody>
          <a:bodyPr/>
          <a:lstStyle/>
          <a:p>
            <a:r>
              <a:rPr lang="en-US" dirty="0"/>
              <a:t>Social Mobility</a:t>
            </a:r>
            <a:endParaRPr lang="he-IL" dirty="0"/>
          </a:p>
        </p:txBody>
      </p:sp>
      <p:sp>
        <p:nvSpPr>
          <p:cNvPr id="3" name="כותרת משנה 2">
            <a:extLst>
              <a:ext uri="{FF2B5EF4-FFF2-40B4-BE49-F238E27FC236}">
                <a16:creationId xmlns:a16="http://schemas.microsoft.com/office/drawing/2014/main" id="{CB23D48E-78B1-4EC1-1495-8CC0652FC6C8}"/>
              </a:ext>
            </a:extLst>
          </p:cNvPr>
          <p:cNvSpPr>
            <a:spLocks noGrp="1"/>
          </p:cNvSpPr>
          <p:nvPr>
            <p:ph type="subTitle" idx="1"/>
          </p:nvPr>
        </p:nvSpPr>
        <p:spPr/>
        <p:txBody>
          <a:bodyPr/>
          <a:lstStyle/>
          <a:p>
            <a:r>
              <a:rPr lang="en-US" dirty="0"/>
              <a:t>Perach Hen Elkayam</a:t>
            </a:r>
            <a:endParaRPr lang="he-IL" dirty="0"/>
          </a:p>
        </p:txBody>
      </p:sp>
    </p:spTree>
    <p:extLst>
      <p:ext uri="{BB962C8B-B14F-4D97-AF65-F5344CB8AC3E}">
        <p14:creationId xmlns:p14="http://schemas.microsoft.com/office/powerpoint/2010/main" val="62557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Prediction Models – Results</a:t>
            </a:r>
            <a:endParaRPr lang="he-IL" dirty="0"/>
          </a:p>
        </p:txBody>
      </p:sp>
      <p:sp>
        <p:nvSpPr>
          <p:cNvPr id="3" name="מציין מיקום תוכן 2">
            <a:extLst>
              <a:ext uri="{FF2B5EF4-FFF2-40B4-BE49-F238E27FC236}">
                <a16:creationId xmlns:a16="http://schemas.microsoft.com/office/drawing/2014/main" id="{0971B046-3BD2-9DFD-F9E2-8765A486C085}"/>
              </a:ext>
            </a:extLst>
          </p:cNvPr>
          <p:cNvSpPr>
            <a:spLocks noGrp="1"/>
          </p:cNvSpPr>
          <p:nvPr>
            <p:ph idx="1"/>
          </p:nvPr>
        </p:nvSpPr>
        <p:spPr/>
        <p:txBody>
          <a:bodyPr/>
          <a:lstStyle/>
          <a:p>
            <a:pPr algn="l" rtl="0"/>
            <a:endParaRPr lang="en-US" dirty="0"/>
          </a:p>
          <a:p>
            <a:pPr algn="l" rtl="0"/>
            <a:endParaRPr lang="he-IL" dirty="0"/>
          </a:p>
        </p:txBody>
      </p:sp>
      <p:pic>
        <p:nvPicPr>
          <p:cNvPr id="5" name="תמונה 4">
            <a:extLst>
              <a:ext uri="{FF2B5EF4-FFF2-40B4-BE49-F238E27FC236}">
                <a16:creationId xmlns:a16="http://schemas.microsoft.com/office/drawing/2014/main" id="{008D6170-626A-66F1-5808-F6F2E3B72A92}"/>
              </a:ext>
            </a:extLst>
          </p:cNvPr>
          <p:cNvPicPr>
            <a:picLocks noChangeAspect="1"/>
          </p:cNvPicPr>
          <p:nvPr/>
        </p:nvPicPr>
        <p:blipFill>
          <a:blip r:embed="rId2"/>
          <a:stretch>
            <a:fillRect/>
          </a:stretch>
        </p:blipFill>
        <p:spPr>
          <a:xfrm>
            <a:off x="618487" y="1690688"/>
            <a:ext cx="11199139" cy="3859341"/>
          </a:xfrm>
          <a:prstGeom prst="rect">
            <a:avLst/>
          </a:prstGeom>
        </p:spPr>
      </p:pic>
      <p:sp>
        <p:nvSpPr>
          <p:cNvPr id="6" name="אליפסה 5">
            <a:extLst>
              <a:ext uri="{FF2B5EF4-FFF2-40B4-BE49-F238E27FC236}">
                <a16:creationId xmlns:a16="http://schemas.microsoft.com/office/drawing/2014/main" id="{225397CB-048B-1C75-5D9D-C77416009E10}"/>
              </a:ext>
            </a:extLst>
          </p:cNvPr>
          <p:cNvSpPr/>
          <p:nvPr/>
        </p:nvSpPr>
        <p:spPr>
          <a:xfrm>
            <a:off x="2638425" y="1825624"/>
            <a:ext cx="1657349" cy="4003675"/>
          </a:xfrm>
          <a:prstGeom prst="ellipse">
            <a:avLst/>
          </a:prstGeom>
          <a:noFill/>
          <a:ln w="539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12344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Special groups </a:t>
            </a:r>
            <a:br>
              <a:rPr lang="en-US" dirty="0"/>
            </a:br>
            <a:r>
              <a:rPr lang="en-US" dirty="0"/>
              <a:t>based on socioeconomic variables: PCA</a:t>
            </a:r>
            <a:endParaRPr lang="he-IL" dirty="0"/>
          </a:p>
        </p:txBody>
      </p:sp>
      <p:sp>
        <p:nvSpPr>
          <p:cNvPr id="3" name="מציין מיקום תוכן 2">
            <a:extLst>
              <a:ext uri="{FF2B5EF4-FFF2-40B4-BE49-F238E27FC236}">
                <a16:creationId xmlns:a16="http://schemas.microsoft.com/office/drawing/2014/main" id="{0971B046-3BD2-9DFD-F9E2-8765A486C085}"/>
              </a:ext>
            </a:extLst>
          </p:cNvPr>
          <p:cNvSpPr>
            <a:spLocks noGrp="1"/>
          </p:cNvSpPr>
          <p:nvPr>
            <p:ph idx="1"/>
          </p:nvPr>
        </p:nvSpPr>
        <p:spPr/>
        <p:txBody>
          <a:bodyPr/>
          <a:lstStyle/>
          <a:p>
            <a:pPr algn="l" rtl="0"/>
            <a:endParaRPr lang="en-US" dirty="0"/>
          </a:p>
          <a:p>
            <a:pPr algn="l" rtl="0"/>
            <a:endParaRPr lang="he-IL" dirty="0"/>
          </a:p>
        </p:txBody>
      </p:sp>
      <p:sp>
        <p:nvSpPr>
          <p:cNvPr id="6" name="תיבת טקסט 5">
            <a:extLst>
              <a:ext uri="{FF2B5EF4-FFF2-40B4-BE49-F238E27FC236}">
                <a16:creationId xmlns:a16="http://schemas.microsoft.com/office/drawing/2014/main" id="{F43E71B5-352F-29E4-0123-742A9EA2E7CB}"/>
              </a:ext>
            </a:extLst>
          </p:cNvPr>
          <p:cNvSpPr txBox="1"/>
          <p:nvPr/>
        </p:nvSpPr>
        <p:spPr>
          <a:xfrm>
            <a:off x="531845" y="1954416"/>
            <a:ext cx="5728996" cy="3139321"/>
          </a:xfrm>
          <a:prstGeom prst="rect">
            <a:avLst/>
          </a:prstGeom>
          <a:noFill/>
        </p:spPr>
        <p:txBody>
          <a:bodyPr wrap="square" rtlCol="1">
            <a:spAutoFit/>
          </a:bodyPr>
          <a:lstStyle/>
          <a:p>
            <a:pPr marL="285750" indent="-285750" algn="l" rtl="0">
              <a:buFont typeface="Arial" panose="020B0604020202020204" pitchFamily="34" charset="0"/>
              <a:buChar char="•"/>
            </a:pPr>
            <a:r>
              <a:rPr lang="en-US" dirty="0"/>
              <a:t>For the first principal component all the directions are positives, The bigger the value of the first principal component the higher the socioeconomic status (similar to my socioeconomic score).</a:t>
            </a:r>
          </a:p>
          <a:p>
            <a:pPr marL="285750" indent="-285750" algn="l" rtl="0">
              <a:buFont typeface="Arial" panose="020B0604020202020204" pitchFamily="34" charset="0"/>
              <a:buChar char="•"/>
            </a:pPr>
            <a:r>
              <a:rPr lang="en-US" dirty="0"/>
              <a:t>The second principal component includes different directions: The most influential variables toward the positive direction are the frequency of internet use and how crowded the living place is. Towards the negative direction the most influential variables are how much the participant is satisfied with his life (in general) and with his family relationships.</a:t>
            </a:r>
            <a:endParaRPr lang="he-IL" dirty="0"/>
          </a:p>
        </p:txBody>
      </p:sp>
      <p:sp>
        <p:nvSpPr>
          <p:cNvPr id="8" name="מלבן: פינות מעוגלות 7">
            <a:hlinkClick r:id="rId2" action="ppaction://hlinksldjump"/>
            <a:extLst>
              <a:ext uri="{FF2B5EF4-FFF2-40B4-BE49-F238E27FC236}">
                <a16:creationId xmlns:a16="http://schemas.microsoft.com/office/drawing/2014/main" id="{37FAC5AD-EEC0-6C6D-6E8D-2C8003984D41}"/>
              </a:ext>
            </a:extLst>
          </p:cNvPr>
          <p:cNvSpPr/>
          <p:nvPr/>
        </p:nvSpPr>
        <p:spPr>
          <a:xfrm>
            <a:off x="624101" y="6059002"/>
            <a:ext cx="969818" cy="493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a:solidFill>
                  <a:schemeClr val="accent1">
                    <a:lumMod val="60000"/>
                    <a:lumOff val="40000"/>
                  </a:schemeClr>
                </a:solidFill>
                <a:hlinkClick r:id="rId2" action="ppaction://hlinksldjump">
                  <a:extLst>
                    <a:ext uri="{A12FA001-AC4F-418D-AE19-62706E023703}">
                      <ahyp:hlinkClr xmlns:ahyp="http://schemas.microsoft.com/office/drawing/2018/hyperlinkcolor" val="tx"/>
                    </a:ext>
                  </a:extLst>
                </a:hlinkClick>
              </a:rPr>
              <a:t>Data Description</a:t>
            </a:r>
            <a:endParaRPr lang="he-IL" sz="1050" dirty="0">
              <a:solidFill>
                <a:schemeClr val="accent1">
                  <a:lumMod val="60000"/>
                  <a:lumOff val="40000"/>
                </a:schemeClr>
              </a:solidFill>
            </a:endParaRPr>
          </a:p>
        </p:txBody>
      </p:sp>
      <p:pic>
        <p:nvPicPr>
          <p:cNvPr id="10" name="תמונה 9">
            <a:extLst>
              <a:ext uri="{FF2B5EF4-FFF2-40B4-BE49-F238E27FC236}">
                <a16:creationId xmlns:a16="http://schemas.microsoft.com/office/drawing/2014/main" id="{A0AED23E-988D-E4D9-DF59-AEC72EA075FE}"/>
              </a:ext>
            </a:extLst>
          </p:cNvPr>
          <p:cNvPicPr>
            <a:picLocks noChangeAspect="1"/>
          </p:cNvPicPr>
          <p:nvPr/>
        </p:nvPicPr>
        <p:blipFill rotWithShape="1">
          <a:blip r:embed="rId3"/>
          <a:srcRect b="902"/>
          <a:stretch/>
        </p:blipFill>
        <p:spPr>
          <a:xfrm>
            <a:off x="6260840" y="1886008"/>
            <a:ext cx="5728995" cy="4302384"/>
          </a:xfrm>
          <a:prstGeom prst="rect">
            <a:avLst/>
          </a:prstGeom>
        </p:spPr>
      </p:pic>
    </p:spTree>
    <p:extLst>
      <p:ext uri="{BB962C8B-B14F-4D97-AF65-F5344CB8AC3E}">
        <p14:creationId xmlns:p14="http://schemas.microsoft.com/office/powerpoint/2010/main" val="2093228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Special groups </a:t>
            </a:r>
            <a:br>
              <a:rPr lang="en-US" dirty="0"/>
            </a:br>
            <a:r>
              <a:rPr lang="en-US" dirty="0"/>
              <a:t>based on socioeconomic variables: k-means</a:t>
            </a:r>
            <a:endParaRPr lang="he-IL" dirty="0"/>
          </a:p>
        </p:txBody>
      </p:sp>
      <p:sp>
        <p:nvSpPr>
          <p:cNvPr id="3" name="מציין מיקום תוכן 2">
            <a:extLst>
              <a:ext uri="{FF2B5EF4-FFF2-40B4-BE49-F238E27FC236}">
                <a16:creationId xmlns:a16="http://schemas.microsoft.com/office/drawing/2014/main" id="{0971B046-3BD2-9DFD-F9E2-8765A486C085}"/>
              </a:ext>
            </a:extLst>
          </p:cNvPr>
          <p:cNvSpPr>
            <a:spLocks noGrp="1"/>
          </p:cNvSpPr>
          <p:nvPr>
            <p:ph idx="1"/>
          </p:nvPr>
        </p:nvSpPr>
        <p:spPr>
          <a:xfrm>
            <a:off x="838200" y="1885247"/>
            <a:ext cx="10515600" cy="4351338"/>
          </a:xfrm>
        </p:spPr>
        <p:txBody>
          <a:bodyPr/>
          <a:lstStyle/>
          <a:p>
            <a:pPr algn="l" rtl="0"/>
            <a:endParaRPr lang="en-US" dirty="0"/>
          </a:p>
          <a:p>
            <a:pPr algn="l" rtl="0"/>
            <a:endParaRPr lang="he-IL" dirty="0"/>
          </a:p>
        </p:txBody>
      </p:sp>
      <p:sp>
        <p:nvSpPr>
          <p:cNvPr id="8" name="תיבת טקסט 7">
            <a:extLst>
              <a:ext uri="{FF2B5EF4-FFF2-40B4-BE49-F238E27FC236}">
                <a16:creationId xmlns:a16="http://schemas.microsoft.com/office/drawing/2014/main" id="{C92B13BB-A7F3-D62D-16B8-A865477C322D}"/>
              </a:ext>
            </a:extLst>
          </p:cNvPr>
          <p:cNvSpPr txBox="1"/>
          <p:nvPr/>
        </p:nvSpPr>
        <p:spPr>
          <a:xfrm>
            <a:off x="400249" y="1521759"/>
            <a:ext cx="5728996" cy="5078313"/>
          </a:xfrm>
          <a:prstGeom prst="rect">
            <a:avLst/>
          </a:prstGeom>
          <a:noFill/>
        </p:spPr>
        <p:txBody>
          <a:bodyPr wrap="square" rtlCol="1">
            <a:spAutoFit/>
          </a:bodyPr>
          <a:lstStyle/>
          <a:p>
            <a:pPr algn="l" rtl="0"/>
            <a:r>
              <a:rPr lang="en-US" dirty="0"/>
              <a:t>By using the “Elbow Method” (visualizing the within-group variance for different number of clusters) I decided to find 3 different clusters. </a:t>
            </a:r>
          </a:p>
          <a:p>
            <a:pPr algn="l" rtl="0"/>
            <a:endParaRPr lang="en-US" dirty="0"/>
          </a:p>
          <a:p>
            <a:pPr algn="l" rtl="0"/>
            <a:r>
              <a:rPr lang="en-US" dirty="0"/>
              <a:t>The subgroups can be characterized as:</a:t>
            </a:r>
          </a:p>
          <a:p>
            <a:pPr algn="l" rtl="0"/>
            <a:endParaRPr lang="en-US" dirty="0"/>
          </a:p>
          <a:p>
            <a:pPr algn="l" rtl="0"/>
            <a:r>
              <a:rPr lang="en-US" b="1" dirty="0">
                <a:solidFill>
                  <a:srgbClr val="FF0000"/>
                </a:solidFill>
              </a:rPr>
              <a:t>Cluster 1 (red) </a:t>
            </a:r>
            <a:r>
              <a:rPr lang="en-US" dirty="0"/>
              <a:t>- High technological orientation (96% use the internet on daily basis), low satisfaction from</a:t>
            </a:r>
          </a:p>
          <a:p>
            <a:pPr algn="l" rtl="0"/>
            <a:r>
              <a:rPr lang="en-US" dirty="0"/>
              <a:t>their lives, tend to have values somewhere between the other two clusters.</a:t>
            </a:r>
          </a:p>
          <a:p>
            <a:pPr algn="l" rtl="0"/>
            <a:endParaRPr lang="en-US" dirty="0"/>
          </a:p>
          <a:p>
            <a:pPr algn="l" rtl="0"/>
            <a:r>
              <a:rPr lang="en-US" b="1" dirty="0">
                <a:solidFill>
                  <a:schemeClr val="accent6">
                    <a:lumMod val="75000"/>
                  </a:schemeClr>
                </a:solidFill>
              </a:rPr>
              <a:t>Cluster 2 (green) </a:t>
            </a:r>
            <a:r>
              <a:rPr lang="en-US" dirty="0"/>
              <a:t>- Mostly conservative population (65% Jew Haredi or Muslims), low technological </a:t>
            </a:r>
            <a:r>
              <a:rPr lang="en-US" dirty="0" err="1"/>
              <a:t>orienta</a:t>
            </a:r>
            <a:r>
              <a:rPr lang="en-US" dirty="0"/>
              <a:t>-</a:t>
            </a:r>
          </a:p>
          <a:p>
            <a:pPr algn="l" rtl="0"/>
            <a:r>
              <a:rPr lang="en-US" dirty="0" err="1"/>
              <a:t>tion</a:t>
            </a:r>
            <a:r>
              <a:rPr lang="en-US" dirty="0"/>
              <a:t> (90% don’t use the internet), more satisfied with their lives compared to Cluster 1.</a:t>
            </a:r>
          </a:p>
          <a:p>
            <a:pPr algn="l" rtl="0"/>
            <a:endParaRPr lang="en-US" dirty="0"/>
          </a:p>
          <a:p>
            <a:pPr algn="l" rtl="0"/>
            <a:r>
              <a:rPr lang="en-US" b="1" dirty="0">
                <a:solidFill>
                  <a:schemeClr val="accent1">
                    <a:lumMod val="75000"/>
                  </a:schemeClr>
                </a:solidFill>
              </a:rPr>
              <a:t>Cluster 3 (blue) </a:t>
            </a:r>
            <a:r>
              <a:rPr lang="en-US" dirty="0"/>
              <a:t>- High Socioeconomic status in every observable aspect.</a:t>
            </a:r>
            <a:endParaRPr lang="he-IL" dirty="0"/>
          </a:p>
        </p:txBody>
      </p:sp>
      <p:pic>
        <p:nvPicPr>
          <p:cNvPr id="12" name="תמונה 11">
            <a:extLst>
              <a:ext uri="{FF2B5EF4-FFF2-40B4-BE49-F238E27FC236}">
                <a16:creationId xmlns:a16="http://schemas.microsoft.com/office/drawing/2014/main" id="{502B03DF-1634-99A2-6A2E-0D54AE49D9D0}"/>
              </a:ext>
            </a:extLst>
          </p:cNvPr>
          <p:cNvPicPr>
            <a:picLocks noChangeAspect="1"/>
          </p:cNvPicPr>
          <p:nvPr/>
        </p:nvPicPr>
        <p:blipFill rotWithShape="1">
          <a:blip r:embed="rId2"/>
          <a:srcRect r="636"/>
          <a:stretch/>
        </p:blipFill>
        <p:spPr>
          <a:xfrm>
            <a:off x="6166569" y="1867995"/>
            <a:ext cx="5789642" cy="4247317"/>
          </a:xfrm>
          <a:prstGeom prst="rect">
            <a:avLst/>
          </a:prstGeom>
        </p:spPr>
      </p:pic>
    </p:spTree>
    <p:extLst>
      <p:ext uri="{BB962C8B-B14F-4D97-AF65-F5344CB8AC3E}">
        <p14:creationId xmlns:p14="http://schemas.microsoft.com/office/powerpoint/2010/main" val="2132731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Exploring Subgroups (Possible Inference)</a:t>
            </a:r>
            <a:endParaRPr lang="he-IL" dirty="0"/>
          </a:p>
        </p:txBody>
      </p:sp>
      <p:sp>
        <p:nvSpPr>
          <p:cNvPr id="3" name="מציין מיקום תוכן 2">
            <a:extLst>
              <a:ext uri="{FF2B5EF4-FFF2-40B4-BE49-F238E27FC236}">
                <a16:creationId xmlns:a16="http://schemas.microsoft.com/office/drawing/2014/main" id="{0971B046-3BD2-9DFD-F9E2-8765A486C085}"/>
              </a:ext>
            </a:extLst>
          </p:cNvPr>
          <p:cNvSpPr>
            <a:spLocks noGrp="1"/>
          </p:cNvSpPr>
          <p:nvPr>
            <p:ph idx="1"/>
          </p:nvPr>
        </p:nvSpPr>
        <p:spPr>
          <a:xfrm>
            <a:off x="838200" y="1885247"/>
            <a:ext cx="10515600" cy="4351338"/>
          </a:xfrm>
        </p:spPr>
        <p:txBody>
          <a:bodyPr/>
          <a:lstStyle/>
          <a:p>
            <a:pPr algn="l" rtl="0"/>
            <a:endParaRPr lang="en-US" dirty="0"/>
          </a:p>
          <a:p>
            <a:pPr algn="l" rtl="0"/>
            <a:endParaRPr lang="he-IL" dirty="0"/>
          </a:p>
        </p:txBody>
      </p:sp>
      <p:pic>
        <p:nvPicPr>
          <p:cNvPr id="5" name="תמונה 4">
            <a:extLst>
              <a:ext uri="{FF2B5EF4-FFF2-40B4-BE49-F238E27FC236}">
                <a16:creationId xmlns:a16="http://schemas.microsoft.com/office/drawing/2014/main" id="{203E0D14-6426-75BE-15C3-6BD24E88E4C1}"/>
              </a:ext>
            </a:extLst>
          </p:cNvPr>
          <p:cNvPicPr>
            <a:picLocks noChangeAspect="1"/>
          </p:cNvPicPr>
          <p:nvPr/>
        </p:nvPicPr>
        <p:blipFill>
          <a:blip r:embed="rId2"/>
          <a:stretch>
            <a:fillRect/>
          </a:stretch>
        </p:blipFill>
        <p:spPr>
          <a:xfrm>
            <a:off x="133350" y="2626873"/>
            <a:ext cx="11515725" cy="3804271"/>
          </a:xfrm>
          <a:prstGeom prst="rect">
            <a:avLst/>
          </a:prstGeom>
        </p:spPr>
      </p:pic>
      <p:sp>
        <p:nvSpPr>
          <p:cNvPr id="9" name="תיבת טקסט 8">
            <a:extLst>
              <a:ext uri="{FF2B5EF4-FFF2-40B4-BE49-F238E27FC236}">
                <a16:creationId xmlns:a16="http://schemas.microsoft.com/office/drawing/2014/main" id="{02A85E5C-4A55-8D34-A1D2-A0439B80D0DA}"/>
              </a:ext>
            </a:extLst>
          </p:cNvPr>
          <p:cNvSpPr txBox="1"/>
          <p:nvPr/>
        </p:nvSpPr>
        <p:spPr>
          <a:xfrm>
            <a:off x="838200" y="1714501"/>
            <a:ext cx="10717180" cy="584775"/>
          </a:xfrm>
          <a:prstGeom prst="rect">
            <a:avLst/>
          </a:prstGeom>
          <a:noFill/>
        </p:spPr>
        <p:txBody>
          <a:bodyPr wrap="square" rtlCol="1">
            <a:spAutoFit/>
          </a:bodyPr>
          <a:lstStyle/>
          <a:p>
            <a:pPr algn="l" rtl="0"/>
            <a:r>
              <a:rPr lang="en-US" sz="3200" dirty="0"/>
              <a:t>The effect of the service is consistent in all ethnic groups!</a:t>
            </a:r>
            <a:endParaRPr lang="he-IL" sz="3200" dirty="0"/>
          </a:p>
        </p:txBody>
      </p:sp>
      <p:pic>
        <p:nvPicPr>
          <p:cNvPr id="12" name="תמונה 11">
            <a:extLst>
              <a:ext uri="{FF2B5EF4-FFF2-40B4-BE49-F238E27FC236}">
                <a16:creationId xmlns:a16="http://schemas.microsoft.com/office/drawing/2014/main" id="{6DCE8527-6CDB-11E0-9A8D-53C2FDD1E988}"/>
              </a:ext>
            </a:extLst>
          </p:cNvPr>
          <p:cNvPicPr>
            <a:picLocks noChangeAspect="1"/>
          </p:cNvPicPr>
          <p:nvPr/>
        </p:nvPicPr>
        <p:blipFill rotWithShape="1">
          <a:blip r:embed="rId3"/>
          <a:srcRect t="1967"/>
          <a:stretch/>
        </p:blipFill>
        <p:spPr>
          <a:xfrm>
            <a:off x="81594" y="2738912"/>
            <a:ext cx="12075902" cy="4040306"/>
          </a:xfrm>
          <a:prstGeom prst="rect">
            <a:avLst/>
          </a:prstGeom>
        </p:spPr>
      </p:pic>
    </p:spTree>
    <p:extLst>
      <p:ext uri="{BB962C8B-B14F-4D97-AF65-F5344CB8AC3E}">
        <p14:creationId xmlns:p14="http://schemas.microsoft.com/office/powerpoint/2010/main" val="281863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Discussion and Conclusion</a:t>
            </a:r>
            <a:endParaRPr lang="he-IL" dirty="0"/>
          </a:p>
        </p:txBody>
      </p:sp>
      <p:sp>
        <p:nvSpPr>
          <p:cNvPr id="3" name="מציין מיקום תוכן 2">
            <a:extLst>
              <a:ext uri="{FF2B5EF4-FFF2-40B4-BE49-F238E27FC236}">
                <a16:creationId xmlns:a16="http://schemas.microsoft.com/office/drawing/2014/main" id="{0971B046-3BD2-9DFD-F9E2-8765A486C085}"/>
              </a:ext>
            </a:extLst>
          </p:cNvPr>
          <p:cNvSpPr>
            <a:spLocks noGrp="1"/>
          </p:cNvSpPr>
          <p:nvPr>
            <p:ph idx="1"/>
          </p:nvPr>
        </p:nvSpPr>
        <p:spPr>
          <a:xfrm>
            <a:off x="838200" y="1353402"/>
            <a:ext cx="10515600" cy="4351338"/>
          </a:xfrm>
        </p:spPr>
        <p:txBody>
          <a:bodyPr>
            <a:normAutofit fontScale="85000" lnSpcReduction="20000"/>
          </a:bodyPr>
          <a:lstStyle/>
          <a:p>
            <a:pPr algn="l" rtl="0"/>
            <a:endParaRPr lang="en-US" dirty="0"/>
          </a:p>
          <a:p>
            <a:pPr algn="l" rtl="0"/>
            <a:endParaRPr lang="en-US" dirty="0"/>
          </a:p>
          <a:p>
            <a:pPr algn="l" rtl="0"/>
            <a:r>
              <a:rPr lang="en-US" dirty="0"/>
              <a:t>Taking a part in a military or a national service might make individuals feel as an integral part of the society.</a:t>
            </a:r>
          </a:p>
          <a:p>
            <a:pPr algn="l" rtl="0"/>
            <a:endParaRPr lang="en-US" dirty="0"/>
          </a:p>
          <a:p>
            <a:pPr algn="l" rtl="0"/>
            <a:r>
              <a:rPr lang="en-US" dirty="0"/>
              <a:t>There are different subpopulations as I found in the cluster analysis and perhaps different subgroups should be treated in different ways.</a:t>
            </a:r>
          </a:p>
          <a:p>
            <a:pPr algn="l" rtl="0"/>
            <a:endParaRPr lang="en-US" dirty="0"/>
          </a:p>
          <a:p>
            <a:pPr algn="l" rtl="0"/>
            <a:r>
              <a:rPr lang="en-US" dirty="0"/>
              <a:t>These conclusions seem to be consistent with </a:t>
            </a:r>
            <a:r>
              <a:rPr lang="en-US" dirty="0">
                <a:hlinkClick r:id="rId2"/>
              </a:rPr>
              <a:t>Raj Chetty work on social mobility in the United States</a:t>
            </a:r>
            <a:r>
              <a:rPr lang="en-US" dirty="0"/>
              <a:t>: Two of the five main predictors were segregation and strength of social networks. In the Israeli military service different people from different backgrounds get to know one another and one can see the Israeli army as one big social network.</a:t>
            </a:r>
          </a:p>
        </p:txBody>
      </p:sp>
    </p:spTree>
    <p:extLst>
      <p:ext uri="{BB962C8B-B14F-4D97-AF65-F5344CB8AC3E}">
        <p14:creationId xmlns:p14="http://schemas.microsoft.com/office/powerpoint/2010/main" val="346387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מציין מיקום תוכן 4" descr="תמונה שמכילה טקסט, ספר, ישן, לדגמן&#10;&#10;התיאור נוצר באופן אוטומטי">
            <a:extLst>
              <a:ext uri="{FF2B5EF4-FFF2-40B4-BE49-F238E27FC236}">
                <a16:creationId xmlns:a16="http://schemas.microsoft.com/office/drawing/2014/main" id="{C43A8B93-FAE7-AEC1-2688-71D72FB344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 y="0"/>
            <a:ext cx="12173630" cy="6816435"/>
          </a:xfrm>
        </p:spPr>
      </p:pic>
    </p:spTree>
    <p:extLst>
      <p:ext uri="{BB962C8B-B14F-4D97-AF65-F5344CB8AC3E}">
        <p14:creationId xmlns:p14="http://schemas.microsoft.com/office/powerpoint/2010/main" val="272949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Introduction</a:t>
            </a:r>
            <a:endParaRPr lang="he-IL" dirty="0"/>
          </a:p>
        </p:txBody>
      </p:sp>
      <p:sp>
        <p:nvSpPr>
          <p:cNvPr id="3" name="מציין מיקום תוכן 2">
            <a:extLst>
              <a:ext uri="{FF2B5EF4-FFF2-40B4-BE49-F238E27FC236}">
                <a16:creationId xmlns:a16="http://schemas.microsoft.com/office/drawing/2014/main" id="{0971B046-3BD2-9DFD-F9E2-8765A486C085}"/>
              </a:ext>
            </a:extLst>
          </p:cNvPr>
          <p:cNvSpPr>
            <a:spLocks noGrp="1"/>
          </p:cNvSpPr>
          <p:nvPr>
            <p:ph idx="1"/>
          </p:nvPr>
        </p:nvSpPr>
        <p:spPr>
          <a:xfrm>
            <a:off x="838200" y="1690688"/>
            <a:ext cx="10515600" cy="4351338"/>
          </a:xfrm>
        </p:spPr>
        <p:txBody>
          <a:bodyPr/>
          <a:lstStyle/>
          <a:p>
            <a:pPr algn="l" rtl="0"/>
            <a:r>
              <a:rPr lang="en-US" dirty="0"/>
              <a:t>There is problem of a “Glass Ceiling” for certain subgroups in the society.</a:t>
            </a:r>
          </a:p>
          <a:p>
            <a:pPr marL="0" indent="0" algn="l" rtl="0">
              <a:buNone/>
            </a:pPr>
            <a:endParaRPr lang="en-US" dirty="0"/>
          </a:p>
          <a:p>
            <a:pPr algn="l" rtl="0"/>
            <a:r>
              <a:rPr lang="en-US" dirty="0"/>
              <a:t>In order to suggest a possible solution, I analyzed the data from a 2018 survey by the Central Bureau of Statistics.</a:t>
            </a:r>
            <a:br>
              <a:rPr lang="en-US" dirty="0"/>
            </a:br>
            <a:endParaRPr lang="en-US" dirty="0"/>
          </a:p>
          <a:p>
            <a:pPr algn="l" rtl="0"/>
            <a:r>
              <a:rPr lang="en-US" dirty="0"/>
              <a:t>National / Military Service is a good predictor for high socioeconomic status, it might suggest a possible solution.</a:t>
            </a:r>
          </a:p>
          <a:p>
            <a:pPr algn="l" rtl="0"/>
            <a:endParaRPr lang="en-US" dirty="0"/>
          </a:p>
        </p:txBody>
      </p:sp>
    </p:spTree>
    <p:extLst>
      <p:ext uri="{BB962C8B-B14F-4D97-AF65-F5344CB8AC3E}">
        <p14:creationId xmlns:p14="http://schemas.microsoft.com/office/powerpoint/2010/main" val="7835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Introduction</a:t>
            </a:r>
            <a:endParaRPr lang="he-IL" dirty="0"/>
          </a:p>
        </p:txBody>
      </p:sp>
      <p:sp>
        <p:nvSpPr>
          <p:cNvPr id="3" name="מציין מיקום תוכן 2">
            <a:extLst>
              <a:ext uri="{FF2B5EF4-FFF2-40B4-BE49-F238E27FC236}">
                <a16:creationId xmlns:a16="http://schemas.microsoft.com/office/drawing/2014/main" id="{0971B046-3BD2-9DFD-F9E2-8765A486C085}"/>
              </a:ext>
            </a:extLst>
          </p:cNvPr>
          <p:cNvSpPr>
            <a:spLocks noGrp="1"/>
          </p:cNvSpPr>
          <p:nvPr>
            <p:ph idx="1"/>
          </p:nvPr>
        </p:nvSpPr>
        <p:spPr/>
        <p:txBody>
          <a:bodyPr/>
          <a:lstStyle/>
          <a:p>
            <a:pPr algn="l" rtl="0"/>
            <a:r>
              <a:rPr lang="en-US" dirty="0"/>
              <a:t>Social Mobility: movement of individuals, families, households or other categories of people within or between social strata in society.</a:t>
            </a:r>
          </a:p>
          <a:p>
            <a:pPr algn="l" rtl="0"/>
            <a:endParaRPr lang="en-US" dirty="0"/>
          </a:p>
          <a:p>
            <a:pPr algn="l" rtl="0"/>
            <a:r>
              <a:rPr lang="en-US" dirty="0"/>
              <a:t>Interesting Questions:</a:t>
            </a:r>
          </a:p>
          <a:p>
            <a:pPr algn="l" rtl="0"/>
            <a:r>
              <a:rPr lang="en-US" dirty="0"/>
              <a:t>1. Can we predict future Socioeconomic status?</a:t>
            </a:r>
          </a:p>
          <a:p>
            <a:pPr algn="l" rtl="0"/>
            <a:r>
              <a:rPr lang="en-US" dirty="0"/>
              <a:t>2. Can we characterize similar groups </a:t>
            </a:r>
            <a:r>
              <a:rPr lang="en-US"/>
              <a:t>by variables </a:t>
            </a:r>
            <a:r>
              <a:rPr lang="en-US" dirty="0"/>
              <a:t>of socioeconomic status?</a:t>
            </a:r>
          </a:p>
          <a:p>
            <a:pPr algn="l" rtl="0"/>
            <a:r>
              <a:rPr lang="en-US" dirty="0"/>
              <a:t>3. Can we identify variables that influence social mobility?</a:t>
            </a:r>
          </a:p>
        </p:txBody>
      </p:sp>
    </p:spTree>
    <p:extLst>
      <p:ext uri="{BB962C8B-B14F-4D97-AF65-F5344CB8AC3E}">
        <p14:creationId xmlns:p14="http://schemas.microsoft.com/office/powerpoint/2010/main" val="1140755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a:xfrm>
            <a:off x="838200" y="171904"/>
            <a:ext cx="10515600" cy="1325563"/>
          </a:xfrm>
        </p:spPr>
        <p:txBody>
          <a:bodyPr/>
          <a:lstStyle/>
          <a:p>
            <a:pPr algn="l" rtl="0"/>
            <a:r>
              <a:rPr lang="en-US" dirty="0"/>
              <a:t>Data Description</a:t>
            </a:r>
            <a:endParaRPr lang="he-IL" dirty="0"/>
          </a:p>
        </p:txBody>
      </p:sp>
      <p:sp>
        <p:nvSpPr>
          <p:cNvPr id="3" name="מציין מיקום תוכן 2">
            <a:extLst>
              <a:ext uri="{FF2B5EF4-FFF2-40B4-BE49-F238E27FC236}">
                <a16:creationId xmlns:a16="http://schemas.microsoft.com/office/drawing/2014/main" id="{0971B046-3BD2-9DFD-F9E2-8765A486C085}"/>
              </a:ext>
            </a:extLst>
          </p:cNvPr>
          <p:cNvSpPr>
            <a:spLocks noGrp="1"/>
          </p:cNvSpPr>
          <p:nvPr>
            <p:ph idx="1"/>
          </p:nvPr>
        </p:nvSpPr>
        <p:spPr>
          <a:xfrm>
            <a:off x="952500" y="2619145"/>
            <a:ext cx="3973183" cy="3597269"/>
          </a:xfrm>
        </p:spPr>
        <p:txBody>
          <a:bodyPr>
            <a:normAutofit fontScale="92500" lnSpcReduction="10000"/>
          </a:bodyPr>
          <a:lstStyle/>
          <a:p>
            <a:pPr algn="l" rtl="0"/>
            <a:r>
              <a:rPr lang="en-US" sz="1600" dirty="0"/>
              <a:t>Gender</a:t>
            </a:r>
          </a:p>
          <a:p>
            <a:pPr algn="l" rtl="0"/>
            <a:r>
              <a:rPr lang="en-US" sz="1600" dirty="0"/>
              <a:t>Birth Place (and parents birthplace)</a:t>
            </a:r>
          </a:p>
          <a:p>
            <a:pPr algn="l" rtl="0"/>
            <a:r>
              <a:rPr lang="en-US" sz="1600" dirty="0"/>
              <a:t>Age moved to independent residence</a:t>
            </a:r>
          </a:p>
          <a:p>
            <a:pPr algn="l" rtl="0"/>
            <a:r>
              <a:rPr lang="en-US" sz="1600" dirty="0"/>
              <a:t>Age of first marriage</a:t>
            </a:r>
          </a:p>
          <a:p>
            <a:pPr algn="l" rtl="0"/>
            <a:r>
              <a:rPr lang="en-US" sz="1600" dirty="0"/>
              <a:t>Age of first child</a:t>
            </a:r>
          </a:p>
          <a:p>
            <a:pPr algn="l" rtl="0"/>
            <a:r>
              <a:rPr lang="en-US" sz="1600" dirty="0"/>
              <a:t>Ethnicity</a:t>
            </a:r>
          </a:p>
          <a:p>
            <a:pPr algn="l" rtl="0"/>
            <a:r>
              <a:rPr lang="en-US" sz="1600" dirty="0"/>
              <a:t>Mother Education </a:t>
            </a:r>
          </a:p>
          <a:p>
            <a:pPr algn="l" rtl="0"/>
            <a:r>
              <a:rPr lang="en-US" sz="1600" dirty="0"/>
              <a:t>Father Education</a:t>
            </a:r>
          </a:p>
          <a:p>
            <a:pPr algn="l" rtl="0"/>
            <a:r>
              <a:rPr lang="en-US" sz="1600" dirty="0"/>
              <a:t>Whether did Military / National Service or not</a:t>
            </a:r>
          </a:p>
          <a:p>
            <a:pPr algn="l" rtl="0"/>
            <a:r>
              <a:rPr lang="en-US" sz="1600" dirty="0"/>
              <a:t>Mother work status at age 15</a:t>
            </a:r>
          </a:p>
          <a:p>
            <a:pPr algn="l" rtl="0"/>
            <a:r>
              <a:rPr lang="en-US" sz="1600" dirty="0"/>
              <a:t>Father work status at age 15</a:t>
            </a:r>
          </a:p>
          <a:p>
            <a:pPr algn="l" rtl="0"/>
            <a:endParaRPr lang="en-US" sz="1600" dirty="0"/>
          </a:p>
          <a:p>
            <a:pPr algn="l" rtl="0"/>
            <a:endParaRPr lang="en-US" sz="1600" dirty="0"/>
          </a:p>
        </p:txBody>
      </p:sp>
      <p:cxnSp>
        <p:nvCxnSpPr>
          <p:cNvPr id="5" name="מחבר חץ ישר 4">
            <a:extLst>
              <a:ext uri="{FF2B5EF4-FFF2-40B4-BE49-F238E27FC236}">
                <a16:creationId xmlns:a16="http://schemas.microsoft.com/office/drawing/2014/main" id="{F4919C2F-61BD-E1D5-9EC5-430F83553412}"/>
              </a:ext>
            </a:extLst>
          </p:cNvPr>
          <p:cNvCxnSpPr>
            <a:cxnSpLocks/>
          </p:cNvCxnSpPr>
          <p:nvPr/>
        </p:nvCxnSpPr>
        <p:spPr>
          <a:xfrm>
            <a:off x="2060705" y="1668236"/>
            <a:ext cx="5683790" cy="0"/>
          </a:xfrm>
          <a:prstGeom prst="straightConnector1">
            <a:avLst/>
          </a:prstGeom>
          <a:ln w="79375">
            <a:tailEnd type="triangle"/>
          </a:ln>
        </p:spPr>
        <p:style>
          <a:lnRef idx="1">
            <a:schemeClr val="dk1"/>
          </a:lnRef>
          <a:fillRef idx="0">
            <a:schemeClr val="dk1"/>
          </a:fillRef>
          <a:effectRef idx="0">
            <a:schemeClr val="dk1"/>
          </a:effectRef>
          <a:fontRef idx="minor">
            <a:schemeClr val="tx1"/>
          </a:fontRef>
        </p:style>
      </p:cxnSp>
      <p:sp>
        <p:nvSpPr>
          <p:cNvPr id="9" name="מלבן 8">
            <a:extLst>
              <a:ext uri="{FF2B5EF4-FFF2-40B4-BE49-F238E27FC236}">
                <a16:creationId xmlns:a16="http://schemas.microsoft.com/office/drawing/2014/main" id="{8FB49735-8431-613D-9E18-05B36DB5BE91}"/>
              </a:ext>
            </a:extLst>
          </p:cNvPr>
          <p:cNvSpPr/>
          <p:nvPr/>
        </p:nvSpPr>
        <p:spPr>
          <a:xfrm>
            <a:off x="7541716" y="1149421"/>
            <a:ext cx="1525418" cy="129266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y</a:t>
            </a:r>
          </a:p>
          <a:p>
            <a:pPr algn="ctr"/>
            <a:r>
              <a:rPr lang="en-US" sz="2400" dirty="0">
                <a:ln w="0"/>
                <a:effectLst>
                  <a:outerShdw blurRad="38100" dist="19050" dir="2700000" algn="tl" rotWithShape="0">
                    <a:schemeClr val="dk1">
                      <a:alpha val="40000"/>
                    </a:schemeClr>
                  </a:outerShdw>
                </a:effectLst>
              </a:rPr>
              <a:t>Age: 45-54</a:t>
            </a:r>
            <a:endParaRPr lang="he-IL" sz="2400" b="0" cap="none" spc="0" dirty="0">
              <a:ln w="0"/>
              <a:solidFill>
                <a:schemeClr val="tx1"/>
              </a:solidFill>
              <a:effectLst>
                <a:outerShdw blurRad="38100" dist="19050" dir="2700000" algn="tl" rotWithShape="0">
                  <a:schemeClr val="dk1">
                    <a:alpha val="40000"/>
                  </a:schemeClr>
                </a:outerShdw>
              </a:effectLst>
            </a:endParaRPr>
          </a:p>
        </p:txBody>
      </p:sp>
      <p:sp>
        <p:nvSpPr>
          <p:cNvPr id="10" name="מלבן 9">
            <a:extLst>
              <a:ext uri="{FF2B5EF4-FFF2-40B4-BE49-F238E27FC236}">
                <a16:creationId xmlns:a16="http://schemas.microsoft.com/office/drawing/2014/main" id="{74F4D8B5-BC18-6B29-2A07-05D15BDD686F}"/>
              </a:ext>
            </a:extLst>
          </p:cNvPr>
          <p:cNvSpPr/>
          <p:nvPr/>
        </p:nvSpPr>
        <p:spPr>
          <a:xfrm>
            <a:off x="940847" y="1216096"/>
            <a:ext cx="1119858" cy="1292662"/>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X</a:t>
            </a:r>
          </a:p>
          <a:p>
            <a:pPr algn="ctr"/>
            <a:r>
              <a:rPr lang="en-US" sz="2400" dirty="0">
                <a:ln w="0"/>
                <a:effectLst>
                  <a:outerShdw blurRad="38100" dist="19050" dir="2700000" algn="tl" rotWithShape="0">
                    <a:schemeClr val="dk1">
                      <a:alpha val="40000"/>
                    </a:schemeClr>
                  </a:outerShdw>
                </a:effectLst>
              </a:rPr>
              <a:t>Age: 30</a:t>
            </a:r>
            <a:endParaRPr lang="he-IL" sz="2400" b="0" cap="none" spc="0" dirty="0">
              <a:ln w="0"/>
              <a:solidFill>
                <a:schemeClr val="tx1"/>
              </a:solidFill>
              <a:effectLst>
                <a:outerShdw blurRad="38100" dist="19050" dir="2700000" algn="tl" rotWithShape="0">
                  <a:schemeClr val="dk1">
                    <a:alpha val="40000"/>
                  </a:schemeClr>
                </a:outerShdw>
              </a:effectLst>
            </a:endParaRPr>
          </a:p>
        </p:txBody>
      </p:sp>
      <p:sp>
        <p:nvSpPr>
          <p:cNvPr id="12" name="מציין מיקום תוכן 2">
            <a:extLst>
              <a:ext uri="{FF2B5EF4-FFF2-40B4-BE49-F238E27FC236}">
                <a16:creationId xmlns:a16="http://schemas.microsoft.com/office/drawing/2014/main" id="{C9973028-9B4E-7CE4-66E3-F02AB5CEE9B7}"/>
              </a:ext>
            </a:extLst>
          </p:cNvPr>
          <p:cNvSpPr txBox="1">
            <a:spLocks/>
          </p:cNvSpPr>
          <p:nvPr/>
        </p:nvSpPr>
        <p:spPr>
          <a:xfrm>
            <a:off x="7442579" y="2595599"/>
            <a:ext cx="4114130" cy="3787948"/>
          </a:xfrm>
          <a:prstGeom prst="rect">
            <a:avLst/>
          </a:prstGeom>
        </p:spPr>
        <p:txBody>
          <a:bodyPr vert="horz" lIns="91440" tIns="45720" rIns="91440" bIns="45720" rtlCol="1">
            <a:normAutofit fontScale="92500"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600" dirty="0"/>
              <a:t>How crowded the living place is</a:t>
            </a:r>
          </a:p>
          <a:p>
            <a:pPr algn="l" rtl="0"/>
            <a:r>
              <a:rPr lang="en-US" sz="1600" dirty="0"/>
              <a:t>How many cars does the participant own</a:t>
            </a:r>
          </a:p>
          <a:p>
            <a:pPr algn="l" rtl="0"/>
            <a:r>
              <a:rPr lang="en-US" sz="1600" dirty="0"/>
              <a:t>Level of education</a:t>
            </a:r>
          </a:p>
          <a:p>
            <a:pPr algn="l" rtl="0"/>
            <a:r>
              <a:rPr lang="en-US" sz="1600" dirty="0"/>
              <a:t>Income</a:t>
            </a:r>
          </a:p>
          <a:p>
            <a:pPr algn="l" rtl="0"/>
            <a:r>
              <a:rPr lang="en-US" sz="1600" dirty="0"/>
              <a:t>Number of apartments</a:t>
            </a:r>
          </a:p>
          <a:p>
            <a:pPr algn="l" rtl="0"/>
            <a:r>
              <a:rPr lang="en-US" sz="1600" dirty="0"/>
              <a:t>Frequency of using the internet</a:t>
            </a:r>
          </a:p>
          <a:p>
            <a:pPr algn="l" rtl="0"/>
            <a:r>
              <a:rPr lang="en-US" sz="1600" dirty="0"/>
              <a:t>Frequency of interacting with friends</a:t>
            </a:r>
          </a:p>
          <a:p>
            <a:pPr algn="l" rtl="0"/>
            <a:r>
              <a:rPr lang="en-US" sz="1600" dirty="0"/>
              <a:t>Satisfaction from family relationships</a:t>
            </a:r>
          </a:p>
          <a:p>
            <a:pPr algn="l" rtl="0"/>
            <a:r>
              <a:rPr lang="en-US" sz="1600" dirty="0"/>
              <a:t>Satisfaction from the living area</a:t>
            </a:r>
          </a:p>
          <a:p>
            <a:pPr algn="l" rtl="0"/>
            <a:r>
              <a:rPr lang="en-US" sz="1600" dirty="0"/>
              <a:t>Satisfaction from health condition</a:t>
            </a:r>
          </a:p>
          <a:p>
            <a:pPr algn="l" rtl="0"/>
            <a:r>
              <a:rPr lang="en-US" sz="1600" dirty="0"/>
              <a:t>Satisfied with life</a:t>
            </a:r>
          </a:p>
          <a:p>
            <a:pPr algn="l" rtl="0"/>
            <a:r>
              <a:rPr lang="en-US" sz="1600" dirty="0"/>
              <a:t>Satisfied with economic status</a:t>
            </a:r>
          </a:p>
        </p:txBody>
      </p:sp>
      <p:sp>
        <p:nvSpPr>
          <p:cNvPr id="16" name="מלבן: פינות מעוגלות 15">
            <a:extLst>
              <a:ext uri="{FF2B5EF4-FFF2-40B4-BE49-F238E27FC236}">
                <a16:creationId xmlns:a16="http://schemas.microsoft.com/office/drawing/2014/main" id="{392BD924-1A1B-DC58-57CB-180E738724FD}"/>
              </a:ext>
            </a:extLst>
          </p:cNvPr>
          <p:cNvSpPr/>
          <p:nvPr/>
        </p:nvSpPr>
        <p:spPr>
          <a:xfrm>
            <a:off x="264367" y="6313359"/>
            <a:ext cx="762177" cy="35485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100" u="sng" dirty="0">
                <a:solidFill>
                  <a:schemeClr val="accent1">
                    <a:lumMod val="60000"/>
                    <a:lumOff val="40000"/>
                  </a:schemeClr>
                </a:solidFill>
                <a:hlinkClick r:id="rId2" action="ppaction://hlinksldjump">
                  <a:extLst>
                    <a:ext uri="{A12FA001-AC4F-418D-AE19-62706E023703}">
                      <ahyp:hlinkClr xmlns:ahyp="http://schemas.microsoft.com/office/drawing/2018/hyperlinkcolor" val="tx"/>
                    </a:ext>
                  </a:extLst>
                </a:hlinkClick>
              </a:rPr>
              <a:t>Special groups</a:t>
            </a:r>
            <a:endParaRPr lang="he-IL" sz="1100" u="sng" dirty="0">
              <a:solidFill>
                <a:schemeClr val="accent1">
                  <a:lumMod val="60000"/>
                  <a:lumOff val="40000"/>
                </a:schemeClr>
              </a:solidFill>
            </a:endParaRPr>
          </a:p>
        </p:txBody>
      </p:sp>
    </p:spTree>
    <p:extLst>
      <p:ext uri="{BB962C8B-B14F-4D97-AF65-F5344CB8AC3E}">
        <p14:creationId xmlns:p14="http://schemas.microsoft.com/office/powerpoint/2010/main" val="322050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Creating the socioeconomic outcome</a:t>
            </a:r>
            <a:endParaRPr lang="he-IL" dirty="0"/>
          </a:p>
        </p:txBody>
      </p:sp>
      <p:cxnSp>
        <p:nvCxnSpPr>
          <p:cNvPr id="8" name="מחבר חץ ישר 7">
            <a:extLst>
              <a:ext uri="{FF2B5EF4-FFF2-40B4-BE49-F238E27FC236}">
                <a16:creationId xmlns:a16="http://schemas.microsoft.com/office/drawing/2014/main" id="{0A9FC95D-0465-728A-6EF2-735A2D424CBB}"/>
              </a:ext>
            </a:extLst>
          </p:cNvPr>
          <p:cNvCxnSpPr>
            <a:cxnSpLocks/>
          </p:cNvCxnSpPr>
          <p:nvPr/>
        </p:nvCxnSpPr>
        <p:spPr>
          <a:xfrm>
            <a:off x="2433832" y="2001611"/>
            <a:ext cx="7138793" cy="0"/>
          </a:xfrm>
          <a:prstGeom prst="straightConnector1">
            <a:avLst/>
          </a:prstGeom>
          <a:ln w="79375">
            <a:tailEnd type="triangle"/>
          </a:ln>
        </p:spPr>
        <p:style>
          <a:lnRef idx="1">
            <a:schemeClr val="dk1"/>
          </a:lnRef>
          <a:fillRef idx="0">
            <a:schemeClr val="dk1"/>
          </a:fillRef>
          <a:effectRef idx="0">
            <a:schemeClr val="dk1"/>
          </a:effectRef>
          <a:fontRef idx="minor">
            <a:schemeClr val="tx1"/>
          </a:fontRef>
        </p:style>
      </p:cxnSp>
      <p:sp>
        <p:nvSpPr>
          <p:cNvPr id="10" name="מלבן 9">
            <a:extLst>
              <a:ext uri="{FF2B5EF4-FFF2-40B4-BE49-F238E27FC236}">
                <a16:creationId xmlns:a16="http://schemas.microsoft.com/office/drawing/2014/main" id="{36FD7F47-C901-9797-62A0-066A75B00559}"/>
              </a:ext>
            </a:extLst>
          </p:cNvPr>
          <p:cNvSpPr/>
          <p:nvPr/>
        </p:nvSpPr>
        <p:spPr>
          <a:xfrm>
            <a:off x="1309368" y="1459968"/>
            <a:ext cx="49885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y</a:t>
            </a:r>
            <a:endParaRPr lang="he-IL" sz="2400" b="0" cap="none" spc="0" dirty="0">
              <a:ln w="0"/>
              <a:solidFill>
                <a:schemeClr val="tx1"/>
              </a:solidFill>
              <a:effectLst>
                <a:outerShdw blurRad="38100" dist="19050" dir="2700000" algn="tl" rotWithShape="0">
                  <a:schemeClr val="dk1">
                    <a:alpha val="40000"/>
                  </a:schemeClr>
                </a:outerShdw>
              </a:effectLst>
            </a:endParaRPr>
          </a:p>
        </p:txBody>
      </p:sp>
      <p:sp>
        <p:nvSpPr>
          <p:cNvPr id="13" name="מלבן 12">
            <a:extLst>
              <a:ext uri="{FF2B5EF4-FFF2-40B4-BE49-F238E27FC236}">
                <a16:creationId xmlns:a16="http://schemas.microsoft.com/office/drawing/2014/main" id="{F79B59A7-8B4C-FEC6-9F35-D4C69A539749}"/>
              </a:ext>
            </a:extLst>
          </p:cNvPr>
          <p:cNvSpPr/>
          <p:nvPr/>
        </p:nvSpPr>
        <p:spPr>
          <a:xfrm>
            <a:off x="10198234" y="1424633"/>
            <a:ext cx="49885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y</a:t>
            </a:r>
            <a:endParaRPr lang="he-IL" sz="2400" b="0" cap="none" spc="0" dirty="0">
              <a:ln w="0"/>
              <a:solidFill>
                <a:schemeClr val="tx1"/>
              </a:solidFill>
              <a:effectLst>
                <a:outerShdw blurRad="38100" dist="19050" dir="2700000" algn="tl" rotWithShape="0">
                  <a:schemeClr val="dk1">
                    <a:alpha val="40000"/>
                  </a:schemeClr>
                </a:outerShdw>
              </a:effectLst>
            </a:endParaRPr>
          </a:p>
        </p:txBody>
      </p:sp>
      <p:sp>
        <p:nvSpPr>
          <p:cNvPr id="14" name="מציין מיקום תוכן 2">
            <a:extLst>
              <a:ext uri="{FF2B5EF4-FFF2-40B4-BE49-F238E27FC236}">
                <a16:creationId xmlns:a16="http://schemas.microsoft.com/office/drawing/2014/main" id="{A8F2A2CD-4FF9-8872-826F-67DA55F56DC8}"/>
              </a:ext>
            </a:extLst>
          </p:cNvPr>
          <p:cNvSpPr txBox="1">
            <a:spLocks/>
          </p:cNvSpPr>
          <p:nvPr/>
        </p:nvSpPr>
        <p:spPr>
          <a:xfrm>
            <a:off x="9644694" y="2468325"/>
            <a:ext cx="2133599" cy="824628"/>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1600" dirty="0"/>
              <a:t>Socioeconomic Status: </a:t>
            </a:r>
          </a:p>
          <a:p>
            <a:pPr marL="0" indent="0" algn="l" rtl="0">
              <a:buNone/>
            </a:pPr>
            <a:r>
              <a:rPr lang="en-US" sz="1600" dirty="0"/>
              <a:t>High (1) or Low (0).</a:t>
            </a:r>
          </a:p>
        </p:txBody>
      </p:sp>
      <p:sp>
        <p:nvSpPr>
          <p:cNvPr id="15" name="מציין מיקום תוכן 2">
            <a:extLst>
              <a:ext uri="{FF2B5EF4-FFF2-40B4-BE49-F238E27FC236}">
                <a16:creationId xmlns:a16="http://schemas.microsoft.com/office/drawing/2014/main" id="{E613F39A-42A2-5124-4A38-274E860419F9}"/>
              </a:ext>
            </a:extLst>
          </p:cNvPr>
          <p:cNvSpPr txBox="1">
            <a:spLocks/>
          </p:cNvSpPr>
          <p:nvPr/>
        </p:nvSpPr>
        <p:spPr>
          <a:xfrm>
            <a:off x="1976632" y="1488264"/>
            <a:ext cx="8053193" cy="506465"/>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1600" dirty="0"/>
              <a:t>Centering, scaling, calculating the mean for each participant and making the variable binary </a:t>
            </a:r>
          </a:p>
        </p:txBody>
      </p:sp>
      <p:sp>
        <p:nvSpPr>
          <p:cNvPr id="16" name="מציין מיקום תוכן 2">
            <a:extLst>
              <a:ext uri="{FF2B5EF4-FFF2-40B4-BE49-F238E27FC236}">
                <a16:creationId xmlns:a16="http://schemas.microsoft.com/office/drawing/2014/main" id="{48A6EBE4-29B8-A200-7D62-164E6672E6CF}"/>
              </a:ext>
            </a:extLst>
          </p:cNvPr>
          <p:cNvSpPr txBox="1">
            <a:spLocks/>
          </p:cNvSpPr>
          <p:nvPr/>
        </p:nvSpPr>
        <p:spPr>
          <a:xfrm>
            <a:off x="679461" y="2498375"/>
            <a:ext cx="4114130" cy="3721273"/>
          </a:xfrm>
          <a:prstGeom prst="rect">
            <a:avLst/>
          </a:prstGeom>
        </p:spPr>
        <p:txBody>
          <a:bodyPr vert="horz" lIns="91440" tIns="45720" rIns="91440" bIns="45720" rtlCol="1">
            <a:normAutofit fontScale="92500"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1600" dirty="0"/>
              <a:t>How crowded the living place is</a:t>
            </a:r>
          </a:p>
          <a:p>
            <a:pPr algn="l" rtl="0"/>
            <a:r>
              <a:rPr lang="en-US" sz="1600" dirty="0"/>
              <a:t>How many cars does the participant own</a:t>
            </a:r>
          </a:p>
          <a:p>
            <a:pPr algn="l" rtl="0"/>
            <a:r>
              <a:rPr lang="en-US" sz="1600" dirty="0"/>
              <a:t>Level of education</a:t>
            </a:r>
          </a:p>
          <a:p>
            <a:pPr algn="l" rtl="0"/>
            <a:r>
              <a:rPr lang="en-US" sz="1600" dirty="0"/>
              <a:t>Income</a:t>
            </a:r>
          </a:p>
          <a:p>
            <a:pPr algn="l" rtl="0"/>
            <a:r>
              <a:rPr lang="en-US" sz="1600" dirty="0"/>
              <a:t>Number of apartments</a:t>
            </a:r>
          </a:p>
          <a:p>
            <a:pPr algn="l" rtl="0"/>
            <a:r>
              <a:rPr lang="en-US" sz="1600" dirty="0"/>
              <a:t>Frequency of using the internet</a:t>
            </a:r>
          </a:p>
          <a:p>
            <a:pPr algn="l" rtl="0"/>
            <a:r>
              <a:rPr lang="en-US" sz="1600" dirty="0"/>
              <a:t>Frequency of interacting with friends</a:t>
            </a:r>
          </a:p>
          <a:p>
            <a:pPr algn="l" rtl="0"/>
            <a:r>
              <a:rPr lang="en-US" sz="1600" dirty="0"/>
              <a:t>Satisfaction from family relationships</a:t>
            </a:r>
          </a:p>
          <a:p>
            <a:pPr algn="l" rtl="0"/>
            <a:r>
              <a:rPr lang="en-US" sz="1600" dirty="0"/>
              <a:t>Satisfaction from the living area</a:t>
            </a:r>
          </a:p>
          <a:p>
            <a:pPr algn="l" rtl="0"/>
            <a:r>
              <a:rPr lang="en-US" sz="1600" dirty="0"/>
              <a:t>Satisfaction from health condition</a:t>
            </a:r>
          </a:p>
          <a:p>
            <a:pPr algn="l" rtl="0"/>
            <a:r>
              <a:rPr lang="en-US" sz="1600" dirty="0"/>
              <a:t>Satisfied with life</a:t>
            </a:r>
          </a:p>
          <a:p>
            <a:pPr algn="l" rtl="0"/>
            <a:r>
              <a:rPr lang="en-US" sz="1600" dirty="0"/>
              <a:t>Satisfied with economic status</a:t>
            </a:r>
          </a:p>
        </p:txBody>
      </p:sp>
    </p:spTree>
    <p:extLst>
      <p:ext uri="{BB962C8B-B14F-4D97-AF65-F5344CB8AC3E}">
        <p14:creationId xmlns:p14="http://schemas.microsoft.com/office/powerpoint/2010/main" val="3439030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Train and Test sets</a:t>
            </a:r>
            <a:endParaRPr lang="he-IL" dirty="0"/>
          </a:p>
        </p:txBody>
      </p:sp>
      <p:sp>
        <p:nvSpPr>
          <p:cNvPr id="3" name="מלבן 2">
            <a:extLst>
              <a:ext uri="{FF2B5EF4-FFF2-40B4-BE49-F238E27FC236}">
                <a16:creationId xmlns:a16="http://schemas.microsoft.com/office/drawing/2014/main" id="{EEBA61BA-76DB-DA94-E028-470075FA36EE}"/>
              </a:ext>
            </a:extLst>
          </p:cNvPr>
          <p:cNvSpPr/>
          <p:nvPr/>
        </p:nvSpPr>
        <p:spPr>
          <a:xfrm>
            <a:off x="1962150" y="2282825"/>
            <a:ext cx="8267700" cy="1325563"/>
          </a:xfrm>
          <a:prstGeom prst="rect">
            <a:avLst/>
          </a:prstGeom>
          <a:ln w="952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Original Data</a:t>
            </a:r>
            <a:br>
              <a:rPr lang="en-US" dirty="0"/>
            </a:br>
            <a:r>
              <a:rPr lang="en-US" dirty="0"/>
              <a:t>1098 Observations</a:t>
            </a:r>
            <a:endParaRPr lang="he-IL" dirty="0"/>
          </a:p>
        </p:txBody>
      </p:sp>
      <p:sp>
        <p:nvSpPr>
          <p:cNvPr id="16" name="מלבן 15">
            <a:extLst>
              <a:ext uri="{FF2B5EF4-FFF2-40B4-BE49-F238E27FC236}">
                <a16:creationId xmlns:a16="http://schemas.microsoft.com/office/drawing/2014/main" id="{A004237F-0580-32E9-2232-1D207DD736E6}"/>
              </a:ext>
            </a:extLst>
          </p:cNvPr>
          <p:cNvSpPr/>
          <p:nvPr/>
        </p:nvSpPr>
        <p:spPr>
          <a:xfrm>
            <a:off x="1962149" y="3608388"/>
            <a:ext cx="5514975" cy="1325563"/>
          </a:xfrm>
          <a:prstGeom prst="rect">
            <a:avLst/>
          </a:prstGeom>
          <a:ln w="952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Train</a:t>
            </a:r>
            <a:br>
              <a:rPr lang="en-US" dirty="0"/>
            </a:br>
            <a:r>
              <a:rPr lang="en-US" dirty="0"/>
              <a:t>821 Observations</a:t>
            </a:r>
            <a:endParaRPr lang="he-IL" dirty="0"/>
          </a:p>
        </p:txBody>
      </p:sp>
      <p:sp>
        <p:nvSpPr>
          <p:cNvPr id="17" name="מלבן 16">
            <a:extLst>
              <a:ext uri="{FF2B5EF4-FFF2-40B4-BE49-F238E27FC236}">
                <a16:creationId xmlns:a16="http://schemas.microsoft.com/office/drawing/2014/main" id="{C8F639A3-46D6-E2C5-1378-EEF3FA26DFA7}"/>
              </a:ext>
            </a:extLst>
          </p:cNvPr>
          <p:cNvSpPr/>
          <p:nvPr/>
        </p:nvSpPr>
        <p:spPr>
          <a:xfrm>
            <a:off x="7477124" y="3608388"/>
            <a:ext cx="2752725" cy="1325563"/>
          </a:xfrm>
          <a:prstGeom prst="rect">
            <a:avLst/>
          </a:prstGeom>
          <a:ln w="952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Test</a:t>
            </a:r>
          </a:p>
          <a:p>
            <a:pPr algn="ctr"/>
            <a:r>
              <a:rPr lang="en-US" dirty="0"/>
              <a:t>277 Observations</a:t>
            </a:r>
            <a:endParaRPr lang="he-IL" dirty="0"/>
          </a:p>
        </p:txBody>
      </p:sp>
    </p:spTree>
    <p:extLst>
      <p:ext uri="{BB962C8B-B14F-4D97-AF65-F5344CB8AC3E}">
        <p14:creationId xmlns:p14="http://schemas.microsoft.com/office/powerpoint/2010/main" val="3588208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תמונה 52">
            <a:extLst>
              <a:ext uri="{FF2B5EF4-FFF2-40B4-BE49-F238E27FC236}">
                <a16:creationId xmlns:a16="http://schemas.microsoft.com/office/drawing/2014/main" id="{F529A973-0712-C03D-8BA8-01DDA025E704}"/>
              </a:ext>
            </a:extLst>
          </p:cNvPr>
          <p:cNvPicPr>
            <a:picLocks noChangeAspect="1"/>
          </p:cNvPicPr>
          <p:nvPr/>
        </p:nvPicPr>
        <p:blipFill>
          <a:blip r:embed="rId2"/>
          <a:stretch>
            <a:fillRect/>
          </a:stretch>
        </p:blipFill>
        <p:spPr>
          <a:xfrm>
            <a:off x="621762" y="1374478"/>
            <a:ext cx="10314240" cy="4948090"/>
          </a:xfrm>
          <a:prstGeom prst="rect">
            <a:avLst/>
          </a:prstGeom>
        </p:spPr>
      </p:pic>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Prediction Models – Logistic Regression</a:t>
            </a:r>
            <a:endParaRPr lang="he-IL" dirty="0"/>
          </a:p>
        </p:txBody>
      </p:sp>
      <p:sp>
        <p:nvSpPr>
          <p:cNvPr id="3" name="מציין מיקום תוכן 2">
            <a:extLst>
              <a:ext uri="{FF2B5EF4-FFF2-40B4-BE49-F238E27FC236}">
                <a16:creationId xmlns:a16="http://schemas.microsoft.com/office/drawing/2014/main" id="{0971B046-3BD2-9DFD-F9E2-8765A486C085}"/>
              </a:ext>
            </a:extLst>
          </p:cNvPr>
          <p:cNvSpPr>
            <a:spLocks noGrp="1"/>
          </p:cNvSpPr>
          <p:nvPr>
            <p:ph idx="1"/>
          </p:nvPr>
        </p:nvSpPr>
        <p:spPr/>
        <p:txBody>
          <a:bodyPr/>
          <a:lstStyle/>
          <a:p>
            <a:pPr algn="l" rtl="0"/>
            <a:endParaRPr lang="en-US" dirty="0"/>
          </a:p>
          <a:p>
            <a:pPr algn="l" rtl="0"/>
            <a:endParaRPr lang="he-IL" dirty="0"/>
          </a:p>
        </p:txBody>
      </p:sp>
      <p:cxnSp>
        <p:nvCxnSpPr>
          <p:cNvPr id="7" name="מחבר חץ ישר 6">
            <a:extLst>
              <a:ext uri="{FF2B5EF4-FFF2-40B4-BE49-F238E27FC236}">
                <a16:creationId xmlns:a16="http://schemas.microsoft.com/office/drawing/2014/main" id="{C7E5B6E7-757C-4EB0-E359-5A375C685483}"/>
              </a:ext>
            </a:extLst>
          </p:cNvPr>
          <p:cNvCxnSpPr>
            <a:cxnSpLocks/>
          </p:cNvCxnSpPr>
          <p:nvPr/>
        </p:nvCxnSpPr>
        <p:spPr>
          <a:xfrm flipH="1">
            <a:off x="3476445" y="3369844"/>
            <a:ext cx="1155940" cy="26784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תיבת טקסט 8">
            <a:extLst>
              <a:ext uri="{FF2B5EF4-FFF2-40B4-BE49-F238E27FC236}">
                <a16:creationId xmlns:a16="http://schemas.microsoft.com/office/drawing/2014/main" id="{996C0203-B784-C4B2-4C55-120A7D1F8CE2}"/>
              </a:ext>
            </a:extLst>
          </p:cNvPr>
          <p:cNvSpPr txBox="1"/>
          <p:nvPr/>
        </p:nvSpPr>
        <p:spPr>
          <a:xfrm>
            <a:off x="4367436" y="2856423"/>
            <a:ext cx="1885950" cy="646331"/>
          </a:xfrm>
          <a:prstGeom prst="rect">
            <a:avLst/>
          </a:prstGeom>
          <a:noFill/>
        </p:spPr>
        <p:txBody>
          <a:bodyPr wrap="square" rtlCol="1">
            <a:spAutoFit/>
          </a:bodyPr>
          <a:lstStyle/>
          <a:p>
            <a:pPr algn="ctr"/>
            <a:r>
              <a:rPr lang="en-US" dirty="0"/>
              <a:t>Reference Group: </a:t>
            </a:r>
          </a:p>
          <a:p>
            <a:pPr algn="ctr"/>
            <a:r>
              <a:rPr lang="en-US" dirty="0"/>
              <a:t>Secular Jew</a:t>
            </a:r>
            <a:endParaRPr lang="he-IL" dirty="0"/>
          </a:p>
        </p:txBody>
      </p:sp>
      <p:sp>
        <p:nvSpPr>
          <p:cNvPr id="12" name="תיבת טקסט 11">
            <a:extLst>
              <a:ext uri="{FF2B5EF4-FFF2-40B4-BE49-F238E27FC236}">
                <a16:creationId xmlns:a16="http://schemas.microsoft.com/office/drawing/2014/main" id="{3123D442-D633-72B2-F811-1B0BC5769208}"/>
              </a:ext>
            </a:extLst>
          </p:cNvPr>
          <p:cNvSpPr txBox="1"/>
          <p:nvPr/>
        </p:nvSpPr>
        <p:spPr>
          <a:xfrm>
            <a:off x="800146" y="5853797"/>
            <a:ext cx="1885950" cy="923330"/>
          </a:xfrm>
          <a:prstGeom prst="rect">
            <a:avLst/>
          </a:prstGeom>
          <a:noFill/>
        </p:spPr>
        <p:txBody>
          <a:bodyPr wrap="square" rtlCol="1">
            <a:spAutoFit/>
          </a:bodyPr>
          <a:lstStyle/>
          <a:p>
            <a:pPr algn="ctr"/>
            <a:r>
              <a:rPr lang="en-US" dirty="0"/>
              <a:t>Reference Group: Father employee at age 15</a:t>
            </a:r>
          </a:p>
        </p:txBody>
      </p:sp>
      <p:cxnSp>
        <p:nvCxnSpPr>
          <p:cNvPr id="17" name="מחבר: מעוקל 16">
            <a:extLst>
              <a:ext uri="{FF2B5EF4-FFF2-40B4-BE49-F238E27FC236}">
                <a16:creationId xmlns:a16="http://schemas.microsoft.com/office/drawing/2014/main" id="{D7BE57CA-BACA-7EE0-CAB6-B113D6B495C4}"/>
              </a:ext>
            </a:extLst>
          </p:cNvPr>
          <p:cNvCxnSpPr>
            <a:cxnSpLocks/>
          </p:cNvCxnSpPr>
          <p:nvPr/>
        </p:nvCxnSpPr>
        <p:spPr>
          <a:xfrm rot="5400000" flipH="1" flipV="1">
            <a:off x="589284" y="5843910"/>
            <a:ext cx="678852" cy="257130"/>
          </a:xfrm>
          <a:prstGeom prst="curvedConnector3">
            <a:avLst>
              <a:gd name="adj1" fmla="val 10337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מחבר: מעוקל 20">
            <a:extLst>
              <a:ext uri="{FF2B5EF4-FFF2-40B4-BE49-F238E27FC236}">
                <a16:creationId xmlns:a16="http://schemas.microsoft.com/office/drawing/2014/main" id="{2B20DAC7-47CE-DE4F-2DD1-4DA1517CDFB5}"/>
              </a:ext>
            </a:extLst>
          </p:cNvPr>
          <p:cNvCxnSpPr>
            <a:cxnSpLocks/>
          </p:cNvCxnSpPr>
          <p:nvPr/>
        </p:nvCxnSpPr>
        <p:spPr>
          <a:xfrm rot="5400000" flipH="1" flipV="1">
            <a:off x="-229876" y="5035416"/>
            <a:ext cx="2305784" cy="268519"/>
          </a:xfrm>
          <a:prstGeom prst="curvedConnector3">
            <a:avLst>
              <a:gd name="adj1" fmla="val 9938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מחבר: מעוקל 27">
            <a:extLst>
              <a:ext uri="{FF2B5EF4-FFF2-40B4-BE49-F238E27FC236}">
                <a16:creationId xmlns:a16="http://schemas.microsoft.com/office/drawing/2014/main" id="{7FF394FC-CFC8-9750-AA72-151586D679A0}"/>
              </a:ext>
            </a:extLst>
          </p:cNvPr>
          <p:cNvCxnSpPr>
            <a:cxnSpLocks/>
          </p:cNvCxnSpPr>
          <p:nvPr/>
        </p:nvCxnSpPr>
        <p:spPr>
          <a:xfrm rot="5400000">
            <a:off x="4808657" y="3995690"/>
            <a:ext cx="1799831" cy="548139"/>
          </a:xfrm>
          <a:prstGeom prst="curvedConnector3">
            <a:avLst>
              <a:gd name="adj1" fmla="val 10176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28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Prediction Models – Decision Tree</a:t>
            </a:r>
            <a:endParaRPr lang="he-IL" dirty="0"/>
          </a:p>
        </p:txBody>
      </p:sp>
      <p:sp>
        <p:nvSpPr>
          <p:cNvPr id="3" name="מציין מיקום תוכן 2">
            <a:extLst>
              <a:ext uri="{FF2B5EF4-FFF2-40B4-BE49-F238E27FC236}">
                <a16:creationId xmlns:a16="http://schemas.microsoft.com/office/drawing/2014/main" id="{0971B046-3BD2-9DFD-F9E2-8765A486C085}"/>
              </a:ext>
            </a:extLst>
          </p:cNvPr>
          <p:cNvSpPr>
            <a:spLocks noGrp="1"/>
          </p:cNvSpPr>
          <p:nvPr>
            <p:ph idx="1"/>
          </p:nvPr>
        </p:nvSpPr>
        <p:spPr/>
        <p:txBody>
          <a:bodyPr/>
          <a:lstStyle/>
          <a:p>
            <a:pPr algn="l" rtl="0"/>
            <a:endParaRPr lang="en-US" dirty="0"/>
          </a:p>
          <a:p>
            <a:pPr algn="l" rtl="0"/>
            <a:endParaRPr lang="he-IL" dirty="0"/>
          </a:p>
        </p:txBody>
      </p:sp>
      <p:pic>
        <p:nvPicPr>
          <p:cNvPr id="7" name="תמונה 6">
            <a:extLst>
              <a:ext uri="{FF2B5EF4-FFF2-40B4-BE49-F238E27FC236}">
                <a16:creationId xmlns:a16="http://schemas.microsoft.com/office/drawing/2014/main" id="{DC76D939-3627-BEEA-E545-CE87A1AE5CCB}"/>
              </a:ext>
            </a:extLst>
          </p:cNvPr>
          <p:cNvPicPr>
            <a:picLocks noChangeAspect="1"/>
          </p:cNvPicPr>
          <p:nvPr/>
        </p:nvPicPr>
        <p:blipFill>
          <a:blip r:embed="rId2"/>
          <a:stretch>
            <a:fillRect/>
          </a:stretch>
        </p:blipFill>
        <p:spPr>
          <a:xfrm>
            <a:off x="330679" y="1387949"/>
            <a:ext cx="10961750" cy="5226690"/>
          </a:xfrm>
          <a:prstGeom prst="rect">
            <a:avLst/>
          </a:prstGeom>
        </p:spPr>
      </p:pic>
    </p:spTree>
    <p:extLst>
      <p:ext uri="{BB962C8B-B14F-4D97-AF65-F5344CB8AC3E}">
        <p14:creationId xmlns:p14="http://schemas.microsoft.com/office/powerpoint/2010/main" val="4018919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5F0D773-6850-2F37-F99C-C232636E2188}"/>
              </a:ext>
            </a:extLst>
          </p:cNvPr>
          <p:cNvSpPr>
            <a:spLocks noGrp="1"/>
          </p:cNvSpPr>
          <p:nvPr>
            <p:ph type="title"/>
          </p:nvPr>
        </p:nvSpPr>
        <p:spPr/>
        <p:txBody>
          <a:bodyPr/>
          <a:lstStyle/>
          <a:p>
            <a:pPr algn="l" rtl="0"/>
            <a:r>
              <a:rPr lang="en-US" dirty="0"/>
              <a:t>Prediction Models – Random Forest</a:t>
            </a:r>
            <a:endParaRPr lang="he-IL" dirty="0"/>
          </a:p>
        </p:txBody>
      </p:sp>
      <p:sp>
        <p:nvSpPr>
          <p:cNvPr id="3" name="מציין מיקום תוכן 2">
            <a:extLst>
              <a:ext uri="{FF2B5EF4-FFF2-40B4-BE49-F238E27FC236}">
                <a16:creationId xmlns:a16="http://schemas.microsoft.com/office/drawing/2014/main" id="{0971B046-3BD2-9DFD-F9E2-8765A486C085}"/>
              </a:ext>
            </a:extLst>
          </p:cNvPr>
          <p:cNvSpPr>
            <a:spLocks noGrp="1"/>
          </p:cNvSpPr>
          <p:nvPr>
            <p:ph idx="1"/>
          </p:nvPr>
        </p:nvSpPr>
        <p:spPr/>
        <p:txBody>
          <a:bodyPr/>
          <a:lstStyle/>
          <a:p>
            <a:pPr algn="l" rtl="0"/>
            <a:endParaRPr lang="en-US" dirty="0"/>
          </a:p>
          <a:p>
            <a:pPr algn="l" rtl="0"/>
            <a:endParaRPr lang="he-IL" dirty="0"/>
          </a:p>
        </p:txBody>
      </p:sp>
      <p:pic>
        <p:nvPicPr>
          <p:cNvPr id="5" name="תמונה 4">
            <a:extLst>
              <a:ext uri="{FF2B5EF4-FFF2-40B4-BE49-F238E27FC236}">
                <a16:creationId xmlns:a16="http://schemas.microsoft.com/office/drawing/2014/main" id="{B203C335-2F39-3EED-6147-79B48DB1EB05}"/>
              </a:ext>
            </a:extLst>
          </p:cNvPr>
          <p:cNvPicPr>
            <a:picLocks noChangeAspect="1"/>
          </p:cNvPicPr>
          <p:nvPr/>
        </p:nvPicPr>
        <p:blipFill>
          <a:blip r:embed="rId2"/>
          <a:stretch>
            <a:fillRect/>
          </a:stretch>
        </p:blipFill>
        <p:spPr>
          <a:xfrm>
            <a:off x="327631" y="1445572"/>
            <a:ext cx="10456325" cy="5111444"/>
          </a:xfrm>
          <a:prstGeom prst="rect">
            <a:avLst/>
          </a:prstGeom>
        </p:spPr>
      </p:pic>
    </p:spTree>
    <p:extLst>
      <p:ext uri="{BB962C8B-B14F-4D97-AF65-F5344CB8AC3E}">
        <p14:creationId xmlns:p14="http://schemas.microsoft.com/office/powerpoint/2010/main" val="261958945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C57A2E52BF2546A0B57FE43A10191A" ma:contentTypeVersion="2" ma:contentTypeDescription="Create a new document." ma:contentTypeScope="" ma:versionID="083cef06ae631e611efe80b10978513d">
  <xsd:schema xmlns:xsd="http://www.w3.org/2001/XMLSchema" xmlns:xs="http://www.w3.org/2001/XMLSchema" xmlns:p="http://schemas.microsoft.com/office/2006/metadata/properties" xmlns:ns3="c9d9e1aa-5955-4027-9e07-7e57af9d649b" targetNamespace="http://schemas.microsoft.com/office/2006/metadata/properties" ma:root="true" ma:fieldsID="00eb49a72b8f653e6b6fabc67c385b56" ns3:_="">
    <xsd:import namespace="c9d9e1aa-5955-4027-9e07-7e57af9d649b"/>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d9e1aa-5955-4027-9e07-7e57af9d64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A96146-0C9D-4411-A09C-7B972D1460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d9e1aa-5955-4027-9e07-7e57af9d64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2E27F4-B901-499C-9417-57C31D586A0E}">
  <ds:schemaRefs>
    <ds:schemaRef ds:uri="http://schemas.microsoft.com/sharepoint/v3/contenttype/forms"/>
  </ds:schemaRefs>
</ds:datastoreItem>
</file>

<file path=customXml/itemProps3.xml><?xml version="1.0" encoding="utf-8"?>
<ds:datastoreItem xmlns:ds="http://schemas.openxmlformats.org/officeDocument/2006/customXml" ds:itemID="{5C67B841-C842-440E-9573-0927B258D45C}">
  <ds:schemaRefs>
    <ds:schemaRef ds:uri="http://purl.org/dc/elements/1.1/"/>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c9d9e1aa-5955-4027-9e07-7e57af9d649b"/>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1675</TotalTime>
  <Words>722</Words>
  <Application>Microsoft Office PowerPoint</Application>
  <PresentationFormat>מסך רחב</PresentationFormat>
  <Paragraphs>99</Paragraphs>
  <Slides>15</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15</vt:i4>
      </vt:variant>
    </vt:vector>
  </HeadingPairs>
  <TitlesOfParts>
    <vt:vector size="19" baseType="lpstr">
      <vt:lpstr>Arial</vt:lpstr>
      <vt:lpstr>Calibri</vt:lpstr>
      <vt:lpstr>Calibri Light</vt:lpstr>
      <vt:lpstr>ערכת נושא Office</vt:lpstr>
      <vt:lpstr>Social Mobility</vt:lpstr>
      <vt:lpstr>Introduction</vt:lpstr>
      <vt:lpstr>Introduction</vt:lpstr>
      <vt:lpstr>Data Description</vt:lpstr>
      <vt:lpstr>Creating the socioeconomic outcome</vt:lpstr>
      <vt:lpstr>Train and Test sets</vt:lpstr>
      <vt:lpstr>Prediction Models – Logistic Regression</vt:lpstr>
      <vt:lpstr>Prediction Models – Decision Tree</vt:lpstr>
      <vt:lpstr>Prediction Models – Random Forest</vt:lpstr>
      <vt:lpstr>Prediction Models – Results</vt:lpstr>
      <vt:lpstr>Special groups  based on socioeconomic variables: PCA</vt:lpstr>
      <vt:lpstr>Special groups  based on socioeconomic variables: k-means</vt:lpstr>
      <vt:lpstr>Exploring Subgroups (Possible Inference)</vt:lpstr>
      <vt:lpstr>Discussion and Conclusion</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Mobility</dc:title>
  <dc:creator>פרח חן אלקיים</dc:creator>
  <cp:lastModifiedBy>פרח חן אלקיים</cp:lastModifiedBy>
  <cp:revision>1</cp:revision>
  <dcterms:created xsi:type="dcterms:W3CDTF">2022-06-05T18:52:08Z</dcterms:created>
  <dcterms:modified xsi:type="dcterms:W3CDTF">2022-06-06T22:48:08Z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0x01010086C57A2E52BF2546A0B57FE43A10191A</vt:lpwstr>
  </property>
</Properties>
</file>