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81362-8463-46EF-879D-526780D3280E}" v="59" dt="2021-09-12T16:41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el Karnauf" userId="bdd706b0-7f6f-40bd-95cf-7156348fc6d3" providerId="ADAL" clId="{D0981362-8463-46EF-879D-526780D3280E}"/>
    <pc:docChg chg="custSel addSld modSld sldOrd">
      <pc:chgData name="Ábel Karnauf" userId="bdd706b0-7f6f-40bd-95cf-7156348fc6d3" providerId="ADAL" clId="{D0981362-8463-46EF-879D-526780D3280E}" dt="2021-09-12T16:42:02.251" v="1255"/>
      <pc:docMkLst>
        <pc:docMk/>
      </pc:docMkLst>
      <pc:sldChg chg="addSp delSp modSp new mod modTransition">
        <pc:chgData name="Ábel Karnauf" userId="bdd706b0-7f6f-40bd-95cf-7156348fc6d3" providerId="ADAL" clId="{D0981362-8463-46EF-879D-526780D3280E}" dt="2021-09-12T16:41:15.565" v="1251" actId="14100"/>
        <pc:sldMkLst>
          <pc:docMk/>
          <pc:sldMk cId="2440025166" sldId="256"/>
        </pc:sldMkLst>
        <pc:spChg chg="mod">
          <ac:chgData name="Ábel Karnauf" userId="bdd706b0-7f6f-40bd-95cf-7156348fc6d3" providerId="ADAL" clId="{D0981362-8463-46EF-879D-526780D3280E}" dt="2021-09-12T16:20:01.143" v="1124" actId="27636"/>
          <ac:spMkLst>
            <pc:docMk/>
            <pc:sldMk cId="2440025166" sldId="256"/>
            <ac:spMk id="2" creationId="{562A9D5C-A07F-4AB7-ADCA-86A1C43A1E8D}"/>
          </ac:spMkLst>
        </pc:spChg>
        <pc:spChg chg="del mod">
          <ac:chgData name="Ábel Karnauf" userId="bdd706b0-7f6f-40bd-95cf-7156348fc6d3" providerId="ADAL" clId="{D0981362-8463-46EF-879D-526780D3280E}" dt="2021-09-12T16:16:03.929" v="1119" actId="21"/>
          <ac:spMkLst>
            <pc:docMk/>
            <pc:sldMk cId="2440025166" sldId="256"/>
            <ac:spMk id="3" creationId="{F90F9A74-F9FA-446B-982A-C530CE3FDE73}"/>
          </ac:spMkLst>
        </pc:spChg>
        <pc:spChg chg="add mod">
          <ac:chgData name="Ábel Karnauf" userId="bdd706b0-7f6f-40bd-95cf-7156348fc6d3" providerId="ADAL" clId="{D0981362-8463-46EF-879D-526780D3280E}" dt="2021-09-12T16:16:54.038" v="1122" actId="14100"/>
          <ac:spMkLst>
            <pc:docMk/>
            <pc:sldMk cId="2440025166" sldId="256"/>
            <ac:spMk id="5" creationId="{58A3AD24-1FB4-471E-BB75-5AF38ACC0F58}"/>
          </ac:spMkLst>
        </pc:spChg>
        <pc:picChg chg="add mod">
          <ac:chgData name="Ábel Karnauf" userId="bdd706b0-7f6f-40bd-95cf-7156348fc6d3" providerId="ADAL" clId="{D0981362-8463-46EF-879D-526780D3280E}" dt="2021-09-12T16:41:15.565" v="1251" actId="14100"/>
          <ac:picMkLst>
            <pc:docMk/>
            <pc:sldMk cId="2440025166" sldId="256"/>
            <ac:picMk id="6" creationId="{A79AE9FF-912A-4ED2-BACF-16A91FE75947}"/>
          </ac:picMkLst>
        </pc:picChg>
        <pc:picChg chg="add del mod">
          <ac:chgData name="Ábel Karnauf" userId="bdd706b0-7f6f-40bd-95cf-7156348fc6d3" providerId="ADAL" clId="{D0981362-8463-46EF-879D-526780D3280E}" dt="2021-09-12T16:16:03.929" v="1119" actId="21"/>
          <ac:picMkLst>
            <pc:docMk/>
            <pc:sldMk cId="2440025166" sldId="256"/>
            <ac:picMk id="1026" creationId="{8558627A-3384-415C-A2E6-5B887805E4D3}"/>
          </ac:picMkLst>
        </pc:picChg>
      </pc:sldChg>
      <pc:sldChg chg="modSp new mod ord modTransition">
        <pc:chgData name="Ábel Karnauf" userId="bdd706b0-7f6f-40bd-95cf-7156348fc6d3" providerId="ADAL" clId="{D0981362-8463-46EF-879D-526780D3280E}" dt="2021-09-12T16:42:02.251" v="1255"/>
        <pc:sldMkLst>
          <pc:docMk/>
          <pc:sldMk cId="4160132842" sldId="257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4160132842" sldId="257"/>
            <ac:spMk id="2" creationId="{45F180B4-B2F6-4CD6-8CA8-EEB260CF3B6E}"/>
          </ac:spMkLst>
        </pc:spChg>
        <pc:spChg chg="mod">
          <ac:chgData name="Ábel Karnauf" userId="bdd706b0-7f6f-40bd-95cf-7156348fc6d3" providerId="ADAL" clId="{D0981362-8463-46EF-879D-526780D3280E}" dt="2021-09-12T16:21:30.542" v="1146" actId="27636"/>
          <ac:spMkLst>
            <pc:docMk/>
            <pc:sldMk cId="4160132842" sldId="257"/>
            <ac:spMk id="3" creationId="{4D66AA51-9A7A-45DC-A869-9C818C75C31A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33:42.343" v="1178"/>
        <pc:sldMkLst>
          <pc:docMk/>
          <pc:sldMk cId="1006522949" sldId="258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1006522949" sldId="258"/>
            <ac:spMk id="2" creationId="{E902510F-AA42-4F94-A446-986B52E95857}"/>
          </ac:spMkLst>
        </pc:spChg>
        <pc:spChg chg="mod">
          <ac:chgData name="Ábel Karnauf" userId="bdd706b0-7f6f-40bd-95cf-7156348fc6d3" providerId="ADAL" clId="{D0981362-8463-46EF-879D-526780D3280E}" dt="2021-09-12T16:20:01.896" v="1126" actId="27636"/>
          <ac:spMkLst>
            <pc:docMk/>
            <pc:sldMk cId="1006522949" sldId="258"/>
            <ac:spMk id="3" creationId="{A2D34AEB-7510-47B8-9D1F-74D26BA98604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34:20.931" v="1179"/>
        <pc:sldMkLst>
          <pc:docMk/>
          <pc:sldMk cId="2806635545" sldId="259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2806635545" sldId="259"/>
            <ac:spMk id="2" creationId="{2CD19B8C-99A3-4969-8356-A7E206497E24}"/>
          </ac:spMkLst>
        </pc:spChg>
        <pc:spChg chg="mod">
          <ac:chgData name="Ábel Karnauf" userId="bdd706b0-7f6f-40bd-95cf-7156348fc6d3" providerId="ADAL" clId="{D0981362-8463-46EF-879D-526780D3280E}" dt="2021-09-12T16:20:01.928" v="1127" actId="27636"/>
          <ac:spMkLst>
            <pc:docMk/>
            <pc:sldMk cId="2806635545" sldId="259"/>
            <ac:spMk id="3" creationId="{D2602CA7-D2B0-416B-A402-522715FA19FB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34:42.366" v="1180"/>
        <pc:sldMkLst>
          <pc:docMk/>
          <pc:sldMk cId="3756197288" sldId="260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3756197288" sldId="260"/>
            <ac:spMk id="2" creationId="{149676AA-D0CC-448B-949C-C38AA06E4123}"/>
          </ac:spMkLst>
        </pc:spChg>
        <pc:spChg chg="mod">
          <ac:chgData name="Ábel Karnauf" userId="bdd706b0-7f6f-40bd-95cf-7156348fc6d3" providerId="ADAL" clId="{D0981362-8463-46EF-879D-526780D3280E}" dt="2021-09-12T16:20:01.940" v="1128" actId="27636"/>
          <ac:spMkLst>
            <pc:docMk/>
            <pc:sldMk cId="3756197288" sldId="260"/>
            <ac:spMk id="3" creationId="{8FC37C15-B7A5-4431-9524-E5A1EE533FE9}"/>
          </ac:spMkLst>
        </pc:spChg>
      </pc:sldChg>
      <pc:sldChg chg="addSp delSp modSp new mod modTransition">
        <pc:chgData name="Ábel Karnauf" userId="bdd706b0-7f6f-40bd-95cf-7156348fc6d3" providerId="ADAL" clId="{D0981362-8463-46EF-879D-526780D3280E}" dt="2021-09-12T16:34:52.552" v="1181"/>
        <pc:sldMkLst>
          <pc:docMk/>
          <pc:sldMk cId="2652303337" sldId="261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2652303337" sldId="261"/>
            <ac:spMk id="2" creationId="{F848479C-BEC7-4A82-8B64-2097FD88E583}"/>
          </ac:spMkLst>
        </pc:spChg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2652303337" sldId="261"/>
            <ac:spMk id="3" creationId="{B1EF75F7-FA22-45A8-BC41-470BF81FB543}"/>
          </ac:spMkLst>
        </pc:spChg>
        <pc:spChg chg="add del mod">
          <ac:chgData name="Ábel Karnauf" userId="bdd706b0-7f6f-40bd-95cf-7156348fc6d3" providerId="ADAL" clId="{D0981362-8463-46EF-879D-526780D3280E}" dt="2021-09-12T16:02:25.079" v="830" actId="478"/>
          <ac:spMkLst>
            <pc:docMk/>
            <pc:sldMk cId="2652303337" sldId="261"/>
            <ac:spMk id="5" creationId="{468DAD7E-0DBE-45D8-AB1F-831BE9B30147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35:06.323" v="1182"/>
        <pc:sldMkLst>
          <pc:docMk/>
          <pc:sldMk cId="1208671397" sldId="262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1208671397" sldId="262"/>
            <ac:spMk id="2" creationId="{92F34DB3-6C46-4952-B13A-9A9FCFBE1159}"/>
          </ac:spMkLst>
        </pc:spChg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1208671397" sldId="262"/>
            <ac:spMk id="3" creationId="{AABF554A-BBE4-4EA0-9850-09DE333E5CEF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36:44.597" v="1187"/>
        <pc:sldMkLst>
          <pc:docMk/>
          <pc:sldMk cId="21139933" sldId="263"/>
        </pc:sldMkLst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21139933" sldId="263"/>
            <ac:spMk id="2" creationId="{356ED07B-A7D8-4817-9BAB-BF323EA58938}"/>
          </ac:spMkLst>
        </pc:spChg>
        <pc:spChg chg="mod">
          <ac:chgData name="Ábel Karnauf" userId="bdd706b0-7f6f-40bd-95cf-7156348fc6d3" providerId="ADAL" clId="{D0981362-8463-46EF-879D-526780D3280E}" dt="2021-09-12T16:20:00.968" v="1123"/>
          <ac:spMkLst>
            <pc:docMk/>
            <pc:sldMk cId="21139933" sldId="263"/>
            <ac:spMk id="3" creationId="{4156B04B-4CA2-41E4-A790-699284A8CEE7}"/>
          </ac:spMkLst>
        </pc:spChg>
      </pc:sldChg>
      <pc:sldChg chg="modSp new mod modTransition">
        <pc:chgData name="Ábel Karnauf" userId="bdd706b0-7f6f-40bd-95cf-7156348fc6d3" providerId="ADAL" clId="{D0981362-8463-46EF-879D-526780D3280E}" dt="2021-09-12T16:40:23.514" v="1248"/>
        <pc:sldMkLst>
          <pc:docMk/>
          <pc:sldMk cId="3898615090" sldId="264"/>
        </pc:sldMkLst>
        <pc:spChg chg="mod">
          <ac:chgData name="Ábel Karnauf" userId="bdd706b0-7f6f-40bd-95cf-7156348fc6d3" providerId="ADAL" clId="{D0981362-8463-46EF-879D-526780D3280E}" dt="2021-09-12T16:40:08.933" v="1247" actId="12"/>
          <ac:spMkLst>
            <pc:docMk/>
            <pc:sldMk cId="3898615090" sldId="264"/>
            <ac:spMk id="3" creationId="{3B28CF82-45C3-4D38-AD43-C406B347C2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8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9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59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28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37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69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94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4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29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1DA99-A2ED-45A5-B647-1018D608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3F139E-8164-4C6A-BC63-98A3C5E4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EF4FCE-731A-4E15-AC17-6AFD0EDE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2E433C-0EB8-45FE-AAEF-AB19EAC2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6F0019-E50B-480E-A359-56EA2448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15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5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5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5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6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5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3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0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82524F-05E5-4E24-A4BA-984FA8B2B83B}" type="datetimeFigureOut">
              <a:rPr lang="hu-HU" smtClean="0"/>
              <a:t>2021. 09. 11.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8EA305-E68B-405C-B909-1CEF99C0F5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7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A9D5C-A07F-4AB7-ADCA-86A1C43A1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amerikai képregények aranykora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58A3AD24-1FB4-471E-BB75-5AF38ACC0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229" y="4454352"/>
            <a:ext cx="6338178" cy="91941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Picture 2" descr="Amerikai Igazság Szövetsége: Az aranykor – recenzió | Filmtekercs.hu">
            <a:extLst>
              <a:ext uri="{FF2B5EF4-FFF2-40B4-BE49-F238E27FC236}">
                <a16:creationId xmlns:a16="http://schemas.microsoft.com/office/drawing/2014/main" id="{A79AE9FF-912A-4ED2-BACF-16A91FE7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92" y="2545217"/>
            <a:ext cx="5700408" cy="31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2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180B4-B2F6-4CD6-8CA8-EEB260CF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66AA51-9A7A-45DC-A869-9C818C75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képregénytörténelem egyik legfontosabb időszaka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1930-as években kezdődött és az 1940-es évek végéig tartott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ebben az időszakban erősödött meg a képregény műfaja a popkultúrán belül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ekkor születtek meg a szuperhősök őstípusai és sok máig népszerű szuperhős debütálása is ekkor történt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bben az időszakban kristályosodtak ki a képregény formai szabályai</a:t>
            </a:r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132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2510F-AA42-4F94-A446-986B52E9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D34AEB-7510-47B8-9D1F-74D26BA9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képregényrajongók és -történészek többsége megegyezik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aranykor kezdete 1938-ra datálható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Superman először jelent meg a DC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kiadványában Action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első számában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ás vélemények korábbra helyezik az aranykor kezdetét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Overstreet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Price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Guide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kiadásában megjelent 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Golden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Age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Quarterly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az 1933-as évet jelöli meg kezdetnek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ekkor jelentek meg az első képregényfüzetek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6522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19B8C-99A3-4969-8356-A7E2064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602CA7-D2B0-416B-A402-522715FA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ás történészek, például Roger Sabin a 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Comix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Graphic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Novels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Art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kiadványban 1935-re datálja a kezdetet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amikor a DC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elődje, a National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Allied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Publications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megjelentette az első kiadványát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New Fun: The Big Comic Magazine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első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számát</a:t>
            </a:r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indazonáltal Superman volt az első szuperhős, és az ő megjelenésével kezdődött el a szuperhős karakterek térhódítása a képregény műfaj keretein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635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676AA-D0CC-448B-949C-C38AA06E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37C15-B7A5-4431-9524-E5A1EE53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ez a tendencia uralta a képregényeket a '40-es évek végéig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1939 és 1941 között a DC leányvállalata, az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-American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megteremtette a kiadó máig népszerű és híres szuperhőseit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ilyenek voltak többek között Batman és Robin,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Wonder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Woman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, Flash, Zöld Lámpás, Atom, Sólyom, és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Aquaman</a:t>
            </a:r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 az 1940-es években pedig a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Timely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Comics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, a Marvel </a:t>
            </a:r>
            <a:r>
              <a:rPr lang="hu-HU" dirty="0" err="1">
                <a:solidFill>
                  <a:srgbClr val="202122"/>
                </a:solidFill>
                <a:latin typeface="Arial" panose="020B0604020202020204" pitchFamily="34" charset="0"/>
              </a:rPr>
              <a:t>Comics</a:t>
            </a: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 elődje, több millió példányt adott el a saját szuperhős történeteiből a Fáklya, a Torpedó, és Amerika Kapitány főszereplésével</a:t>
            </a:r>
          </a:p>
        </p:txBody>
      </p:sp>
    </p:spTree>
    <p:extLst>
      <p:ext uri="{BB962C8B-B14F-4D97-AF65-F5344CB8AC3E}">
        <p14:creationId xmlns:p14="http://schemas.microsoft.com/office/powerpoint/2010/main" val="3756197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8479C-BEC7-4A82-8B64-2097FD88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EF75F7-FA22-45A8-BC41-470BF81F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bár ma már a DC és a </a:t>
            </a:r>
            <a:r>
              <a:rPr lang="hu-HU" dirty="0" err="1"/>
              <a:t>Timely</a:t>
            </a:r>
            <a:r>
              <a:rPr lang="hu-HU" dirty="0"/>
              <a:t> karakterei sokkal ismertebbek, a '40-es évek legnépszerűbb szuperhőse a </a:t>
            </a:r>
            <a:r>
              <a:rPr lang="hu-HU" dirty="0" err="1"/>
              <a:t>Fawcett</a:t>
            </a:r>
            <a:r>
              <a:rPr lang="hu-HU" dirty="0"/>
              <a:t> </a:t>
            </a:r>
            <a:r>
              <a:rPr lang="hu-HU" dirty="0" err="1"/>
              <a:t>Comics</a:t>
            </a:r>
            <a:r>
              <a:rPr lang="hu-HU" dirty="0"/>
              <a:t> Csodakapitánya volt</a:t>
            </a:r>
          </a:p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Wizard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magazine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179. részében (2006. szeptember)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Morse egy cikkben azt állítja, hogy az 1940-es évben a Csodakapitány főszereplésével megjelenő </a:t>
            </a:r>
            <a:r>
              <a:rPr lang="hu-H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Captain</a:t>
            </a:r>
            <a:r>
              <a:rPr lang="hu-H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Marvel </a:t>
            </a:r>
            <a:r>
              <a:rPr lang="hu-H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Adventures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-ből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1,4 millió példányt adtak el számonként, így ez volt az év legolvasottabb képregénye</a:t>
            </a: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okkal többet adtak el belőle, mint Superman történeteiből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2303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F34DB3-6C46-4952-B13A-9A9FCFBE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F554A-BBE4-4EA0-9850-09DE333E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Quality</a:t>
            </a:r>
            <a:r>
              <a:rPr lang="hu-HU" dirty="0"/>
              <a:t> </a:t>
            </a:r>
            <a:r>
              <a:rPr lang="hu-HU" dirty="0" err="1"/>
              <a:t>Comics</a:t>
            </a:r>
            <a:r>
              <a:rPr lang="hu-HU" dirty="0"/>
              <a:t> </a:t>
            </a:r>
            <a:r>
              <a:rPr lang="hu-HU" dirty="0" err="1"/>
              <a:t>Plastic</a:t>
            </a:r>
            <a:r>
              <a:rPr lang="hu-HU" dirty="0"/>
              <a:t> Man képregénye és a karikaturista Will </a:t>
            </a:r>
            <a:r>
              <a:rPr lang="hu-HU" dirty="0" err="1"/>
              <a:t>Eisner</a:t>
            </a:r>
            <a:r>
              <a:rPr lang="hu-HU" dirty="0"/>
              <a:t> maszkos detektívjéről szóló The </a:t>
            </a:r>
            <a:r>
              <a:rPr lang="hu-HU" dirty="0" err="1"/>
              <a:t>Spirit</a:t>
            </a:r>
            <a:r>
              <a:rPr lang="hu-HU" dirty="0"/>
              <a:t> képregény - mely eredetileg újságokban jelent meg folytatásos formában - szintén nagyon népszerű volt ebben a korban</a:t>
            </a:r>
          </a:p>
          <a:p>
            <a:r>
              <a:rPr lang="hu-HU" dirty="0"/>
              <a:t>a második világháború jelentős hatással volt a történetekre</a:t>
            </a:r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szuperhős-képregények óriási népszerűségre tettek szert a háború alatt, mint olcsó, egyszerű, könnyed olvasmányok, ahol mindig a jó győz a gonosz felett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671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ED07B-A7D8-4817-9BAB-BF323EA5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korszak 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6B04B-4CA2-41E4-A790-699284A8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durva stílusú bűnüldözői és horrorképregények népszerűsége (például az EC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Comics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történetei) egyre emelkedik a '40-es évek végén és az '50-es évek elején</a:t>
            </a:r>
          </a:p>
          <a:p>
            <a:r>
              <a:rPr lang="hu-HU" dirty="0"/>
              <a:t>1951. A DC </a:t>
            </a:r>
            <a:r>
              <a:rPr lang="hu-HU" dirty="0" err="1"/>
              <a:t>Comics</a:t>
            </a:r>
            <a:r>
              <a:rPr lang="hu-HU" dirty="0"/>
              <a:t> elődje beszünteti a kor leghíresebb szuperhőscsapata, a </a:t>
            </a:r>
            <a:r>
              <a:rPr lang="hu-HU" dirty="0" err="1"/>
              <a:t>Justice</a:t>
            </a:r>
            <a:r>
              <a:rPr lang="hu-HU" dirty="0"/>
              <a:t> Society of </a:t>
            </a:r>
            <a:r>
              <a:rPr lang="hu-HU" dirty="0" err="1"/>
              <a:t>America</a:t>
            </a:r>
            <a:r>
              <a:rPr lang="hu-HU" dirty="0"/>
              <a:t> történeteinek közlését az </a:t>
            </a:r>
            <a:r>
              <a:rPr lang="hu-HU" dirty="0" err="1"/>
              <a:t>All</a:t>
            </a:r>
            <a:r>
              <a:rPr lang="hu-HU" dirty="0"/>
              <a:t> Star </a:t>
            </a:r>
            <a:r>
              <a:rPr lang="hu-HU" dirty="0" err="1"/>
              <a:t>Comics</a:t>
            </a:r>
            <a:r>
              <a:rPr lang="hu-HU" dirty="0"/>
              <a:t> képregényben az 58. számnál (a sorozat </a:t>
            </a:r>
            <a:r>
              <a:rPr lang="hu-HU" dirty="0" err="1"/>
              <a:t>All</a:t>
            </a:r>
            <a:r>
              <a:rPr lang="hu-HU" dirty="0"/>
              <a:t>-Star Western néven folytatódott). A </a:t>
            </a:r>
            <a:r>
              <a:rPr lang="hu-HU" dirty="0" err="1"/>
              <a:t>Timely</a:t>
            </a:r>
            <a:r>
              <a:rPr lang="hu-HU" dirty="0"/>
              <a:t> </a:t>
            </a:r>
            <a:r>
              <a:rPr lang="hu-HU" dirty="0" err="1"/>
              <a:t>Comics-nál</a:t>
            </a:r>
            <a:r>
              <a:rPr lang="hu-HU" dirty="0"/>
              <a:t> Martin Goodman (főszerkesztő és kiadó) elkezdte az Atlas </a:t>
            </a:r>
            <a:r>
              <a:rPr lang="hu-HU" dirty="0" err="1"/>
              <a:t>Comics</a:t>
            </a:r>
            <a:r>
              <a:rPr lang="hu-HU" dirty="0"/>
              <a:t> logót használni a képregények borítóján</a:t>
            </a:r>
          </a:p>
        </p:txBody>
      </p:sp>
    </p:spTree>
    <p:extLst>
      <p:ext uri="{BB962C8B-B14F-4D97-AF65-F5344CB8AC3E}">
        <p14:creationId xmlns:p14="http://schemas.microsoft.com/office/powerpoint/2010/main" val="21139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061E6-A77A-4859-BFDD-1DE3671B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8CF82-45C3-4D38-AD43-C406B347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Köszönöm a figyelmet!</a:t>
            </a:r>
          </a:p>
          <a:p>
            <a:pPr marL="0" indent="0" algn="ctr">
              <a:buNone/>
            </a:pPr>
            <a:r>
              <a:rPr lang="hu-HU" dirty="0" err="1"/>
              <a:t>KészÍtette</a:t>
            </a:r>
            <a:r>
              <a:rPr lang="hu-HU" dirty="0"/>
              <a:t>: Karnauf Ábel</a:t>
            </a:r>
          </a:p>
        </p:txBody>
      </p:sp>
    </p:spTree>
    <p:extLst>
      <p:ext uri="{BB962C8B-B14F-4D97-AF65-F5344CB8AC3E}">
        <p14:creationId xmlns:p14="http://schemas.microsoft.com/office/powerpoint/2010/main" val="389861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1496</TotalTime>
  <Words>498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Impact</vt:lpstr>
      <vt:lpstr>Fő esemény</vt:lpstr>
      <vt:lpstr>Az amerikai képregények aranykora</vt:lpstr>
      <vt:lpstr>Bevezetés</vt:lpstr>
      <vt:lpstr>Története</vt:lpstr>
      <vt:lpstr>PowerPoint-bemutató</vt:lpstr>
      <vt:lpstr>PowerPoint-bemutató</vt:lpstr>
      <vt:lpstr>PowerPoint-bemutató</vt:lpstr>
      <vt:lpstr>PowerPoint-bemutató</vt:lpstr>
      <vt:lpstr>A korszak vége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amerikai képregények aranykora</dc:title>
  <dc:creator>Ábel Karnauf</dc:creator>
  <cp:lastModifiedBy>Karnauf Ábel 791</cp:lastModifiedBy>
  <cp:revision>1</cp:revision>
  <dcterms:created xsi:type="dcterms:W3CDTF">2021-09-11T15:45:49Z</dcterms:created>
  <dcterms:modified xsi:type="dcterms:W3CDTF">2021-09-12T16:42:23Z</dcterms:modified>
</cp:coreProperties>
</file>