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5997"/>
    <a:srgbClr val="159858"/>
    <a:srgbClr val="159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34818-65A8-4090-AE03-47250CAFA2C4}" type="datetimeFigureOut">
              <a:rPr lang="sv-SE" smtClean="0"/>
              <a:t>2017-11-27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91727-A9A5-4275-A040-3C94643618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77968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E2CE9-1E75-4F48-8292-57740171C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74723-5FD2-4661-AE1E-F75188B02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809D5-8DAB-4AC5-8FB1-A6C0BEF0C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13D5-D7B9-41C0-AC65-99C375944FAF}" type="datetimeFigureOut">
              <a:rPr lang="sv-SE" smtClean="0"/>
              <a:t>2017-11-27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C55BF-43D4-4E1E-9091-72E32EB77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F9EDD-54CA-44FC-AFA6-B606EA4E4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63556-E4D6-48A4-8184-B1326417AA5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6495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2701-2652-43F8-8191-D0A1AB04B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3FCAE-2272-405F-940C-24C1CD0E2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CCAA2-3715-44C5-85B5-DBD0CFBAB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13D5-D7B9-41C0-AC65-99C375944FAF}" type="datetimeFigureOut">
              <a:rPr lang="sv-SE" smtClean="0"/>
              <a:t>2017-11-27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480A1-95E0-4466-9A0B-A03000707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55D9F-29EC-4FBD-93E8-6ABD8DF87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63556-E4D6-48A4-8184-B1326417AA5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280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18C9D2-D0B4-4702-B9F0-76547AAE9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DB1F8-2E09-4221-8604-81AA6FC72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735E4-FF5D-409E-B65D-C52DB9EBF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13D5-D7B9-41C0-AC65-99C375944FAF}" type="datetimeFigureOut">
              <a:rPr lang="sv-SE" smtClean="0"/>
              <a:t>2017-11-27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727FB-0F1A-4B2F-9632-BBBFD6EB0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4345D-F1E5-4F6C-A4A0-979CF231C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63556-E4D6-48A4-8184-B1326417AA5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8727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AECDE-FF48-49A4-A5DD-E75F7A1E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2E839-17B3-4C90-B215-B842D70A9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EBAAD-39EB-4008-8A22-C1BC7729C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13D5-D7B9-41C0-AC65-99C375944FAF}" type="datetimeFigureOut">
              <a:rPr lang="sv-SE" smtClean="0"/>
              <a:t>2017-11-27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98CA4-0787-4A72-8649-133F15D78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EBA0D-56FC-467C-A922-BF1EF1C11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63556-E4D6-48A4-8184-B1326417AA5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81299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9119-B44F-4552-8E26-A98EC7B93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1DEA3-581D-4622-BA70-EA6135E03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D6D6F-4742-45CB-8055-5F4A1D7F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13D5-D7B9-41C0-AC65-99C375944FAF}" type="datetimeFigureOut">
              <a:rPr lang="sv-SE" smtClean="0"/>
              <a:t>2017-11-27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E55CA-9524-46BD-978D-927DA3B78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300EA-D93D-4F65-9C84-78071DE8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63556-E4D6-48A4-8184-B1326417AA5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227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F4694-BB36-42CA-B878-84A30F408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927E6-251C-46E3-B15C-46C924D36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C65B8-261C-46F7-A08D-880649F01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52E89-337F-4570-81C7-146D5F93F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13D5-D7B9-41C0-AC65-99C375944FAF}" type="datetimeFigureOut">
              <a:rPr lang="sv-SE" smtClean="0"/>
              <a:t>2017-11-27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1150E-8C0D-4E2E-97A4-C6D5B2CBA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26FA5-6F26-4B59-AC9E-747074CDC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63556-E4D6-48A4-8184-B1326417AA5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876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5082D-4A3B-4F80-A206-078CDE529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93ED2-21E7-4DD1-BC49-5AC268ACC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1DB36-0548-4B17-9137-7F558D604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179A3-0705-41A4-95E4-78F7E2231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2BD23A-022C-488F-A069-7552DB4799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7BB68C-82A6-49F2-8F53-CD2633FCB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13D5-D7B9-41C0-AC65-99C375944FAF}" type="datetimeFigureOut">
              <a:rPr lang="sv-SE" smtClean="0"/>
              <a:t>2017-11-27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6875A4-630F-4A00-9C19-B33D97B65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87FAA-1119-4514-98CB-6D997F382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63556-E4D6-48A4-8184-B1326417AA5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571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353D-23A7-4EE8-850D-1D7935005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19F8C4-BFC3-4DDF-9EFD-9994F1AFE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13D5-D7B9-41C0-AC65-99C375944FAF}" type="datetimeFigureOut">
              <a:rPr lang="sv-SE" smtClean="0"/>
              <a:t>2017-11-27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F45D8-1648-4371-B2EE-FA6BAD38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A4430-BB81-41B1-AFA4-B8DC85A5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63556-E4D6-48A4-8184-B1326417AA5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8100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3E747D-A5CD-457B-9D17-87E857A73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13D5-D7B9-41C0-AC65-99C375944FAF}" type="datetimeFigureOut">
              <a:rPr lang="sv-SE" smtClean="0"/>
              <a:t>2017-11-27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78B1E0-3C50-4B79-A0D3-EBE7873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D3911-BCA4-4648-A0FD-355A57984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63556-E4D6-48A4-8184-B1326417AA5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3645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86058-AA3A-406F-969D-7F67F9DA8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D3F8-5822-4CDC-AF06-9C33E5F1D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5FFD7-49F7-4AE0-A85F-6F4CEF2D8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78E4E-C682-4D20-BC89-009F8849E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13D5-D7B9-41C0-AC65-99C375944FAF}" type="datetimeFigureOut">
              <a:rPr lang="sv-SE" smtClean="0"/>
              <a:t>2017-11-27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5840E-FFD3-4DBB-8A99-19F871D7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F663F-C069-470D-9AEB-D67432EF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63556-E4D6-48A4-8184-B1326417AA5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427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D3A50-70E5-4C7F-9E84-7DFD65841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12EF98-8B72-4BA7-999F-442BBD2C5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4D099-6FCB-4CEB-975A-998E6AAC1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55B71-1565-402B-AD61-6FAF4F9A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13D5-D7B9-41C0-AC65-99C375944FAF}" type="datetimeFigureOut">
              <a:rPr lang="sv-SE" smtClean="0"/>
              <a:t>2017-11-27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8C6FB-BF69-414B-A552-FF5974FF9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9BAF0-7D19-4888-A673-A521DA208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63556-E4D6-48A4-8184-B1326417AA5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4947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7EE2D3-FB1E-4991-B4F0-B7D8B7DA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013F8-353F-4076-ABCA-9D954D831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2709F-70D1-45D7-8EBD-8552F3B0FE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E13D5-D7B9-41C0-AC65-99C375944FAF}" type="datetimeFigureOut">
              <a:rPr lang="sv-SE" smtClean="0"/>
              <a:t>2017-11-27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07EFC-7097-4441-B1CE-92652C521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20AD8-5898-4889-A659-FBA8F31A8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63556-E4D6-48A4-8184-B1326417AA5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57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65321-C512-4216-8C27-CEE2889CE7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765B0-70B5-4945-8036-F86ED1BDDB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60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>
            <a:extLst>
              <a:ext uri="{FF2B5EF4-FFF2-40B4-BE49-F238E27FC236}">
                <a16:creationId xmlns:a16="http://schemas.microsoft.com/office/drawing/2014/main" id="{7125C1FC-EECD-4D5D-91F4-94121FBC6020}"/>
              </a:ext>
            </a:extLst>
          </p:cNvPr>
          <p:cNvSpPr/>
          <p:nvPr/>
        </p:nvSpPr>
        <p:spPr>
          <a:xfrm>
            <a:off x="2933427" y="1576622"/>
            <a:ext cx="1173424" cy="1173424"/>
          </a:xfrm>
          <a:prstGeom prst="ellipse">
            <a:avLst/>
          </a:prstGeom>
          <a:solidFill>
            <a:srgbClr val="1559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B8CE277-2A0C-44C7-B9D8-4EAE8CE70417}"/>
              </a:ext>
            </a:extLst>
          </p:cNvPr>
          <p:cNvSpPr/>
          <p:nvPr/>
        </p:nvSpPr>
        <p:spPr>
          <a:xfrm>
            <a:off x="1399693" y="1576622"/>
            <a:ext cx="1173424" cy="1173424"/>
          </a:xfrm>
          <a:prstGeom prst="ellipse">
            <a:avLst/>
          </a:prstGeom>
          <a:solidFill>
            <a:srgbClr val="1559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6" name="Graphic 5" descr="Laptop">
            <a:extLst>
              <a:ext uri="{FF2B5EF4-FFF2-40B4-BE49-F238E27FC236}">
                <a16:creationId xmlns:a16="http://schemas.microsoft.com/office/drawing/2014/main" id="{4A28A7B2-1F84-4304-A5DA-181ED2F20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5948" y="1698569"/>
            <a:ext cx="870102" cy="870102"/>
          </a:xfrm>
          <a:prstGeom prst="rect">
            <a:avLst/>
          </a:prstGeom>
        </p:spPr>
      </p:pic>
      <p:pic>
        <p:nvPicPr>
          <p:cNvPr id="13" name="Graphic 12" descr="Children">
            <a:extLst>
              <a:ext uri="{FF2B5EF4-FFF2-40B4-BE49-F238E27FC236}">
                <a16:creationId xmlns:a16="http://schemas.microsoft.com/office/drawing/2014/main" id="{027E40F5-5229-44D4-B0AD-4AEAA74FEA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51184" y="3627643"/>
            <a:ext cx="914400" cy="914400"/>
          </a:xfrm>
          <a:prstGeom prst="rect">
            <a:avLst/>
          </a:prstGeom>
        </p:spPr>
      </p:pic>
      <p:pic>
        <p:nvPicPr>
          <p:cNvPr id="20" name="Graphic 19" descr="Man">
            <a:extLst>
              <a:ext uri="{FF2B5EF4-FFF2-40B4-BE49-F238E27FC236}">
                <a16:creationId xmlns:a16="http://schemas.microsoft.com/office/drawing/2014/main" id="{C2072D78-2EDF-4773-9C27-30CC30EAF5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52943" y="3426948"/>
            <a:ext cx="914400" cy="914400"/>
          </a:xfrm>
          <a:prstGeom prst="rect">
            <a:avLst/>
          </a:prstGeom>
        </p:spPr>
      </p:pic>
      <p:pic>
        <p:nvPicPr>
          <p:cNvPr id="21" name="Graphic 20" descr="Woman">
            <a:extLst>
              <a:ext uri="{FF2B5EF4-FFF2-40B4-BE49-F238E27FC236}">
                <a16:creationId xmlns:a16="http://schemas.microsoft.com/office/drawing/2014/main" id="{18A7066A-1CF9-45F2-85F7-8F47BE2192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18484" y="2665748"/>
            <a:ext cx="914400" cy="91440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8DCF962-7D57-4D1E-8922-AE021085FE80}"/>
              </a:ext>
            </a:extLst>
          </p:cNvPr>
          <p:cNvCxnSpPr/>
          <p:nvPr/>
        </p:nvCxnSpPr>
        <p:spPr>
          <a:xfrm>
            <a:off x="5042568" y="1174255"/>
            <a:ext cx="0" cy="177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21D61BC-443A-4837-95DB-265C8A822357}"/>
              </a:ext>
            </a:extLst>
          </p:cNvPr>
          <p:cNvSpPr txBox="1"/>
          <p:nvPr/>
        </p:nvSpPr>
        <p:spPr>
          <a:xfrm>
            <a:off x="5369695" y="2583389"/>
            <a:ext cx="170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discussion</a:t>
            </a:r>
            <a:endParaRPr lang="sv-SE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FA93C6A-50DC-4D74-A4E7-FF86457E2CCB}"/>
              </a:ext>
            </a:extLst>
          </p:cNvPr>
          <p:cNvSpPr/>
          <p:nvPr/>
        </p:nvSpPr>
        <p:spPr>
          <a:xfrm>
            <a:off x="6702776" y="1191237"/>
            <a:ext cx="3624072" cy="53353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7" name="Graphic 6" descr="Angry Face with No Fill">
            <a:extLst>
              <a:ext uri="{FF2B5EF4-FFF2-40B4-BE49-F238E27FC236}">
                <a16:creationId xmlns:a16="http://schemas.microsoft.com/office/drawing/2014/main" id="{20642973-0636-4EA2-A515-567F15EF02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99488" y="2000964"/>
            <a:ext cx="934982" cy="934982"/>
          </a:xfrm>
          <a:prstGeom prst="rect">
            <a:avLst/>
          </a:prstGeom>
        </p:spPr>
      </p:pic>
      <p:pic>
        <p:nvPicPr>
          <p:cNvPr id="10" name="Graphic 9" descr="Worried Face with No Fill">
            <a:extLst>
              <a:ext uri="{FF2B5EF4-FFF2-40B4-BE49-F238E27FC236}">
                <a16:creationId xmlns:a16="http://schemas.microsoft.com/office/drawing/2014/main" id="{3D4BD33F-ACF2-40CF-A0A8-91BB8C8D50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92944" y="2000964"/>
            <a:ext cx="934982" cy="934982"/>
          </a:xfrm>
          <a:prstGeom prst="rect">
            <a:avLst/>
          </a:prstGeom>
        </p:spPr>
      </p:pic>
      <p:pic>
        <p:nvPicPr>
          <p:cNvPr id="12" name="Graphic 11" descr="Crying Face with No Fill">
            <a:extLst>
              <a:ext uri="{FF2B5EF4-FFF2-40B4-BE49-F238E27FC236}">
                <a16:creationId xmlns:a16="http://schemas.microsoft.com/office/drawing/2014/main" id="{3E9C34CC-378B-48CD-B65A-D868574A21A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168096" y="2000964"/>
            <a:ext cx="934982" cy="934982"/>
          </a:xfrm>
          <a:prstGeom prst="rect">
            <a:avLst/>
          </a:prstGeom>
        </p:spPr>
      </p:pic>
      <p:pic>
        <p:nvPicPr>
          <p:cNvPr id="16" name="Graphic 15" descr="Smiling Face with No Fill">
            <a:extLst>
              <a:ext uri="{FF2B5EF4-FFF2-40B4-BE49-F238E27FC236}">
                <a16:creationId xmlns:a16="http://schemas.microsoft.com/office/drawing/2014/main" id="{0104B363-DFC5-4603-9442-D701A430D7F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825308" y="2018973"/>
            <a:ext cx="934982" cy="93498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3416620-EA3D-46DD-AC45-026E6F1B99F1}"/>
              </a:ext>
            </a:extLst>
          </p:cNvPr>
          <p:cNvSpPr txBox="1"/>
          <p:nvPr/>
        </p:nvSpPr>
        <p:spPr>
          <a:xfrm>
            <a:off x="6617189" y="1546273"/>
            <a:ext cx="3624072" cy="377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Idag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är</a:t>
            </a:r>
            <a:r>
              <a:rPr 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jag</a:t>
            </a:r>
            <a:endParaRPr lang="sv-SE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9A18DE-3F93-49FB-BD11-C8D216CC9F02}"/>
              </a:ext>
            </a:extLst>
          </p:cNvPr>
          <p:cNvSpPr/>
          <p:nvPr/>
        </p:nvSpPr>
        <p:spPr>
          <a:xfrm>
            <a:off x="7005140" y="3116126"/>
            <a:ext cx="3019344" cy="2031912"/>
          </a:xfrm>
          <a:prstGeom prst="rect">
            <a:avLst/>
          </a:prstGeom>
          <a:solidFill>
            <a:schemeClr val="bg1"/>
          </a:solidFill>
          <a:ln>
            <a:solidFill>
              <a:srgbClr val="155997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Idag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blev</a:t>
            </a:r>
            <a:r>
              <a:rPr lang="en-US" dirty="0">
                <a:solidFill>
                  <a:schemeClr val="tx1"/>
                </a:solidFill>
              </a:rPr>
              <a:t> jag </a:t>
            </a:r>
            <a:r>
              <a:rPr lang="en-US" dirty="0" err="1">
                <a:solidFill>
                  <a:schemeClr val="tx1"/>
                </a:solidFill>
              </a:rPr>
              <a:t>kallad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för</a:t>
            </a:r>
            <a:r>
              <a:rPr lang="en-US" dirty="0">
                <a:solidFill>
                  <a:schemeClr val="tx1"/>
                </a:solidFill>
              </a:rPr>
              <a:t>…</a:t>
            </a:r>
            <a:endParaRPr lang="sv-SE" dirty="0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98800A-8B95-4ADC-9F34-74EFE7F5DA3D}"/>
              </a:ext>
            </a:extLst>
          </p:cNvPr>
          <p:cNvGrpSpPr/>
          <p:nvPr/>
        </p:nvGrpSpPr>
        <p:grpSpPr>
          <a:xfrm>
            <a:off x="8137083" y="5307778"/>
            <a:ext cx="774192" cy="791606"/>
            <a:chOff x="2347247" y="4009734"/>
            <a:chExt cx="1173424" cy="117342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FB3DD33-DE46-452B-B9E6-5668D8749CD3}"/>
                </a:ext>
              </a:extLst>
            </p:cNvPr>
            <p:cNvSpPr/>
            <p:nvPr/>
          </p:nvSpPr>
          <p:spPr>
            <a:xfrm>
              <a:off x="2347247" y="4009734"/>
              <a:ext cx="1173424" cy="1173424"/>
            </a:xfrm>
            <a:prstGeom prst="ellipse">
              <a:avLst/>
            </a:prstGeom>
            <a:solidFill>
              <a:srgbClr val="1559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8" name="Graphic 7" descr="Children">
              <a:extLst>
                <a:ext uri="{FF2B5EF4-FFF2-40B4-BE49-F238E27FC236}">
                  <a16:creationId xmlns:a16="http://schemas.microsoft.com/office/drawing/2014/main" id="{135CAF0A-B89A-404A-ABC0-A9279604B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476547" y="4064962"/>
              <a:ext cx="914400" cy="9144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EB81D51-97B0-4815-A84D-998E17D1150C}"/>
                </a:ext>
              </a:extLst>
            </p:cNvPr>
            <p:cNvSpPr txBox="1"/>
            <p:nvPr/>
          </p:nvSpPr>
          <p:spPr>
            <a:xfrm>
              <a:off x="2347247" y="4714192"/>
              <a:ext cx="1173424" cy="373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#</a:t>
              </a:r>
              <a:r>
                <a:rPr lang="en-US" sz="1000" dirty="0" err="1">
                  <a:solidFill>
                    <a:schemeClr val="bg1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ToMe</a:t>
              </a:r>
              <a:endParaRPr lang="sv-SE" sz="10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652EE2E-0BAA-41E2-9049-B7C59B5C878D}"/>
              </a:ext>
            </a:extLst>
          </p:cNvPr>
          <p:cNvGrpSpPr/>
          <p:nvPr/>
        </p:nvGrpSpPr>
        <p:grpSpPr>
          <a:xfrm>
            <a:off x="2246172" y="4660681"/>
            <a:ext cx="1173424" cy="1173424"/>
            <a:chOff x="2347247" y="4009734"/>
            <a:chExt cx="1173424" cy="1173424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B1C36F8-46CC-4C0A-ADE3-31C7E4411A0B}"/>
                </a:ext>
              </a:extLst>
            </p:cNvPr>
            <p:cNvSpPr/>
            <p:nvPr/>
          </p:nvSpPr>
          <p:spPr>
            <a:xfrm>
              <a:off x="2347247" y="4009734"/>
              <a:ext cx="1173424" cy="1173424"/>
            </a:xfrm>
            <a:prstGeom prst="ellipse">
              <a:avLst/>
            </a:prstGeom>
            <a:solidFill>
              <a:srgbClr val="1559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33" name="Graphic 32" descr="Children">
              <a:extLst>
                <a:ext uri="{FF2B5EF4-FFF2-40B4-BE49-F238E27FC236}">
                  <a16:creationId xmlns:a16="http://schemas.microsoft.com/office/drawing/2014/main" id="{228F4867-771F-4C91-B1F1-4134E1853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476547" y="4064962"/>
              <a:ext cx="914400" cy="9144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79A1AD2-F8A7-4AC3-B1CF-15104BE26B09}"/>
                </a:ext>
              </a:extLst>
            </p:cNvPr>
            <p:cNvSpPr txBox="1"/>
            <p:nvPr/>
          </p:nvSpPr>
          <p:spPr>
            <a:xfrm>
              <a:off x="2347247" y="4714192"/>
              <a:ext cx="1173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#</a:t>
              </a:r>
              <a:r>
                <a:rPr lang="en-US" dirty="0" err="1">
                  <a:solidFill>
                    <a:schemeClr val="bg1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rPr>
                <a:t>ToMe</a:t>
              </a:r>
              <a:endParaRPr lang="sv-SE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8213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14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Microsoft YaHei UI Light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 Åkerberg</dc:creator>
  <cp:lastModifiedBy>Per Åkerberg</cp:lastModifiedBy>
  <cp:revision>9</cp:revision>
  <dcterms:created xsi:type="dcterms:W3CDTF">2017-11-26T21:15:04Z</dcterms:created>
  <dcterms:modified xsi:type="dcterms:W3CDTF">2017-11-27T19:10:13Z</dcterms:modified>
</cp:coreProperties>
</file>