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997"/>
    <a:srgbClr val="159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2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4818-65A8-4090-AE03-47250CAFA2C4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1727-A9A5-4275-A040-3C9464361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96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E9-1E75-4F48-8292-57740171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4723-5FD2-4661-AE1E-F75188B0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09D5-8DAB-4AC5-8FB1-A6C0BEF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55BF-43D4-4E1E-9091-72E32EB7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9EDD-54CA-44FC-AFA6-B606EA4E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2701-2652-43F8-8191-D0A1AB0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FCAE-2272-405F-940C-24C1CD0E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CAA2-3715-44C5-85B5-DBD0CFB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80A1-95E0-4466-9A0B-A030007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5D9F-29EC-4FBD-93E8-6ABD8DF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8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8C9D2-D0B4-4702-B9F0-76547AAE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B1F8-2E09-4221-8604-81AA6FC7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35E4-FF5D-409E-B65D-C52DB9EB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27FB-0F1A-4B2F-9632-BBBFD6EB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345D-F1E5-4F6C-A4A0-979CF231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7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ECDE-FF48-49A4-A5DD-E75F7A1E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E839-17B3-4C90-B215-B842D70A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BAAD-39EB-4008-8A22-C1BC7729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CA4-0787-4A72-8649-133F15D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BA0D-56FC-467C-A922-BF1EF1C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2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119-B44F-4552-8E26-A98EC7B9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DEA3-581D-4622-BA70-EA6135E0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6D6F-4742-45CB-8055-5F4A1D7F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55CA-9524-46BD-978D-927DA3B7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00EA-D93D-4F65-9C84-78071DE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2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694-BB36-42CA-B878-84A30F4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27E6-251C-46E3-B15C-46C924D3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65B8-261C-46F7-A08D-880649F0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2E89-337F-4570-81C7-146D5F93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150E-8C0D-4E2E-97A4-C6D5B2C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6FA5-6F26-4B59-AC9E-747074C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7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82D-4A3B-4F80-A206-078CDE52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3ED2-21E7-4DD1-BC49-5AC268AC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1DB36-0548-4B17-9137-7F558D604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79A3-0705-41A4-95E4-78F7E223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BD23A-022C-488F-A069-7552DB479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B68C-82A6-49F2-8F53-CD2633FC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875A4-630F-4A00-9C19-B33D97B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7FAA-1119-4514-98CB-6D997F3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57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53D-23A7-4EE8-850D-1D79350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F8C4-BFC3-4DDF-9EFD-9994F1A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45D8-1648-4371-B2EE-FA6BAD3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4430-BB81-41B1-AFA4-B8DC85A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00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E747D-A5CD-457B-9D17-87E857A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B1E0-3C50-4B79-A0D3-EBE7873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3911-BCA4-4648-A0FD-355A579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36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6058-AA3A-406F-969D-7F67F9DA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D3F8-5822-4CDC-AF06-9C33E5F1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FFD7-49F7-4AE0-A85F-6F4CEF2D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78E4E-C682-4D20-BC89-009F884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840E-FFD3-4DBB-8A99-19F871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663F-C069-470D-9AEB-D67432E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27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3A50-70E5-4C7F-9E84-7DFD6584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EF98-8B72-4BA7-999F-442BBD2C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4D099-6FCB-4CEB-975A-998E6AAC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5B71-1565-402B-AD61-6FAF4F9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C6FB-BF69-414B-A552-FF5974FF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BAF0-7D19-4888-A673-A521DA20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4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E2D3-FB1E-4991-B4F0-B7D8B7DA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13F8-353F-4076-ABCA-9D954D83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09F-70D1-45D7-8EBD-8552F3B0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13D5-D7B9-41C0-AC65-99C375944FAF}" type="datetimeFigureOut">
              <a:rPr lang="sv-SE" smtClean="0"/>
              <a:t>2017-11-26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7EFC-7097-4441-B1CE-92652C5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AD8-5898-4889-A659-FBA8F31A8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321-C512-4216-8C27-CEE2889CE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65B0-70B5-4945-8036-F86ED1BDD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7125C1FC-EECD-4D5D-91F4-94121FBC6020}"/>
              </a:ext>
            </a:extLst>
          </p:cNvPr>
          <p:cNvSpPr/>
          <p:nvPr/>
        </p:nvSpPr>
        <p:spPr>
          <a:xfrm>
            <a:off x="2933427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8CE277-2A0C-44C7-B9D8-4EAE8CE70417}"/>
              </a:ext>
            </a:extLst>
          </p:cNvPr>
          <p:cNvSpPr/>
          <p:nvPr/>
        </p:nvSpPr>
        <p:spPr>
          <a:xfrm>
            <a:off x="1399693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B3DD33-DE46-452B-B9E6-5668D8749CD3}"/>
              </a:ext>
            </a:extLst>
          </p:cNvPr>
          <p:cNvSpPr/>
          <p:nvPr/>
        </p:nvSpPr>
        <p:spPr>
          <a:xfrm>
            <a:off x="2347247" y="4009734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01A55862-BCD2-49C1-988F-8C1AC626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941" y="1755719"/>
            <a:ext cx="801679" cy="801679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4A28A7B2-1F84-4304-A5DA-181ED2F20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5948" y="1698569"/>
            <a:ext cx="870102" cy="870102"/>
          </a:xfrm>
          <a:prstGeom prst="rect">
            <a:avLst/>
          </a:prstGeom>
        </p:spPr>
      </p:pic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135CAF0A-B89A-404A-ABC0-A9279604B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6547" y="4064962"/>
            <a:ext cx="914400" cy="914400"/>
          </a:xfrm>
          <a:prstGeom prst="rect">
            <a:avLst/>
          </a:prstGeom>
        </p:spPr>
      </p:pic>
      <p:pic>
        <p:nvPicPr>
          <p:cNvPr id="13" name="Graphic 12" descr="Children">
            <a:extLst>
              <a:ext uri="{FF2B5EF4-FFF2-40B4-BE49-F238E27FC236}">
                <a16:creationId xmlns:a16="http://schemas.microsoft.com/office/drawing/2014/main" id="{027E40F5-5229-44D4-B0AD-4AEAA74FE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1184" y="3627643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2072D78-2EDF-4773-9C27-30CC30EAF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52943" y="3426948"/>
            <a:ext cx="914400" cy="914400"/>
          </a:xfrm>
          <a:prstGeom prst="rect">
            <a:avLst/>
          </a:prstGeom>
        </p:spPr>
      </p:pic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18A7066A-1CF9-45F2-85F7-8F47BE2192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4045" y="3429000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DCF962-7D57-4D1E-8922-AE021085FE80}"/>
              </a:ext>
            </a:extLst>
          </p:cNvPr>
          <p:cNvCxnSpPr/>
          <p:nvPr/>
        </p:nvCxnSpPr>
        <p:spPr>
          <a:xfrm>
            <a:off x="5042568" y="1174255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1D61BC-443A-4837-95DB-265C8A822357}"/>
              </a:ext>
            </a:extLst>
          </p:cNvPr>
          <p:cNvSpPr txBox="1"/>
          <p:nvPr/>
        </p:nvSpPr>
        <p:spPr>
          <a:xfrm>
            <a:off x="5369695" y="2583389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discussion</a:t>
            </a:r>
            <a:endParaRPr lang="sv-S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B81D51-97B0-4815-A84D-998E17D1150C}"/>
              </a:ext>
            </a:extLst>
          </p:cNvPr>
          <p:cNvSpPr txBox="1"/>
          <p:nvPr/>
        </p:nvSpPr>
        <p:spPr>
          <a:xfrm>
            <a:off x="2347247" y="4714192"/>
            <a:ext cx="11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ToMe</a:t>
            </a:r>
            <a:endParaRPr lang="sv-SE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2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Åkerberg</dc:creator>
  <cp:lastModifiedBy>Per Åkerberg</cp:lastModifiedBy>
  <cp:revision>5</cp:revision>
  <dcterms:created xsi:type="dcterms:W3CDTF">2017-11-26T21:15:04Z</dcterms:created>
  <dcterms:modified xsi:type="dcterms:W3CDTF">2017-11-27T06:14:48Z</dcterms:modified>
</cp:coreProperties>
</file>