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759D1F-2AC4-43EF-82A2-BBD9E2635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Nevezetességek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073D5B3-1F16-4037-B310-DF209D4E3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Perák</a:t>
            </a:r>
            <a:r>
              <a:rPr lang="hu-HU" dirty="0"/>
              <a:t> Márton</a:t>
            </a:r>
          </a:p>
          <a:p>
            <a:r>
              <a:rPr lang="hu-HU" dirty="0"/>
              <a:t>Ország Zsolt</a:t>
            </a:r>
          </a:p>
          <a:p>
            <a:r>
              <a:rPr lang="hu-HU" dirty="0"/>
              <a:t>NAGY SÁNDOR</a:t>
            </a:r>
          </a:p>
        </p:txBody>
      </p:sp>
    </p:spTree>
    <p:extLst>
      <p:ext uri="{BB962C8B-B14F-4D97-AF65-F5344CB8AC3E}">
        <p14:creationId xmlns:p14="http://schemas.microsoft.com/office/powerpoint/2010/main" val="164276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B2BEF6-E334-4EE2-B58E-1E7DAC4B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 menete (Python)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C744954-DE35-422C-A3A2-3A8BCCF81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470" y="2976344"/>
            <a:ext cx="7294145" cy="3695700"/>
          </a:xfr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816EEE5-863A-4284-8526-F6E23667AF57}"/>
              </a:ext>
            </a:extLst>
          </p:cNvPr>
          <p:cNvSpPr/>
          <p:nvPr/>
        </p:nvSpPr>
        <p:spPr>
          <a:xfrm>
            <a:off x="0" y="1820411"/>
            <a:ext cx="119175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hu-HU" sz="2000" b="0" cap="none" spc="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hu-HU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bekér egy országot a megadottak közül aztán kiírja a hozzá tartozó nevezetességet és a</a:t>
            </a:r>
          </a:p>
          <a:p>
            <a:pPr algn="ctr"/>
            <a:r>
              <a:rPr lang="hu-HU" sz="2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annak városát, ha olyan országot adunk meg ami nem szerepel a választható országok közül akkor azt írja, hogy nincs  ilyen ország az adatai között.</a:t>
            </a:r>
            <a:endParaRPr lang="hu-HU" sz="20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00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1250C8-C902-4783-8402-F509086F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dirty="0"/>
              <a:t>végeredmény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867314E-0345-48EE-BE01-F007DA000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43" y="2455789"/>
            <a:ext cx="9278645" cy="2372056"/>
          </a:xfr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C6912A57-DF42-4DEC-806F-8049B3569A54}"/>
              </a:ext>
            </a:extLst>
          </p:cNvPr>
          <p:cNvSpPr/>
          <p:nvPr/>
        </p:nvSpPr>
        <p:spPr>
          <a:xfrm>
            <a:off x="-3356966" y="1255460"/>
            <a:ext cx="1078326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Mint látjuk a </a:t>
            </a:r>
            <a:r>
              <a:rPr lang="hu-HU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hu-H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beírt </a:t>
            </a:r>
          </a:p>
          <a:p>
            <a:pPr algn="ctr"/>
            <a:r>
              <a:rPr lang="hu-H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ország nevezetességét </a:t>
            </a:r>
          </a:p>
          <a:p>
            <a:pPr algn="ctr"/>
            <a:r>
              <a:rPr lang="hu-H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és annak városát is kiírta</a:t>
            </a:r>
            <a:endParaRPr lang="hu-H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0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866F9C-811F-4C88-9441-376012B4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végeredmény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0828CAB-0247-4D4A-BD8A-403898BEB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978" y="3971607"/>
            <a:ext cx="5125165" cy="2276793"/>
          </a:xfr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CBE9369D-0760-48AE-823A-1C658C2CDD47}"/>
              </a:ext>
            </a:extLst>
          </p:cNvPr>
          <p:cNvSpPr/>
          <p:nvPr/>
        </p:nvSpPr>
        <p:spPr>
          <a:xfrm>
            <a:off x="2046867" y="2967335"/>
            <a:ext cx="80983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 olyan országot adunk meg ami nincs a listában akkor</a:t>
            </a:r>
          </a:p>
          <a:p>
            <a:pPr algn="ctr"/>
            <a:r>
              <a:rPr lang="hu-H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azt írja , hogy nincs ilyen ország a </a:t>
            </a:r>
            <a:r>
              <a:rPr lang="hu-HU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listályában</a:t>
            </a:r>
            <a:r>
              <a:rPr lang="hu-H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2774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14</TotalTime>
  <Words>92</Words>
  <Application>Microsoft Office PowerPoint</Application>
  <PresentationFormat>Szélesvásznú</PresentationFormat>
  <Paragraphs>14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Nevezetességek projekt</vt:lpstr>
      <vt:lpstr>A munka menete (Python)</vt:lpstr>
      <vt:lpstr>végeredmény</vt:lpstr>
      <vt:lpstr>végeredmény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Nevezetességek projekt</dc:title>
  <dc:creator>tanuló</dc:creator>
  <cp:lastModifiedBy>tanuló</cp:lastModifiedBy>
  <cp:revision>3</cp:revision>
  <dcterms:created xsi:type="dcterms:W3CDTF">2023-04-19T05:52:46Z</dcterms:created>
  <dcterms:modified xsi:type="dcterms:W3CDTF">2023-04-19T06:07:45Z</dcterms:modified>
</cp:coreProperties>
</file>