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3FC3-1E3A-4964-BFE9-8C7AE25F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829" y="1338349"/>
            <a:ext cx="10889673" cy="12635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/>
              <a:t>Chicago crime ANALYSIS</a:t>
            </a:r>
            <a:br>
              <a:rPr lang="en-US" dirty="0"/>
            </a:br>
            <a:r>
              <a:rPr lang="en-US" sz="2200" dirty="0"/>
              <a:t>Chicago’s Crime TREND from 2012-2016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D35C8-51F0-45E7-AF6D-A6B474EAB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942" y="3438698"/>
            <a:ext cx="10352116" cy="3449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1600" b="1" dirty="0"/>
              <a:t>Source: Chicago Police Department's Citizen Law Enforcement Analysis and Reporting (CLEAR)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61AA49-4287-4AA6-BC05-B297619B6B2D}"/>
              </a:ext>
            </a:extLst>
          </p:cNvPr>
          <p:cNvSpPr txBox="1">
            <a:spLocks/>
          </p:cNvSpPr>
          <p:nvPr/>
        </p:nvSpPr>
        <p:spPr>
          <a:xfrm>
            <a:off x="9484821" y="4965469"/>
            <a:ext cx="2460567" cy="113330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Nichol Flowers</a:t>
            </a:r>
          </a:p>
          <a:p>
            <a:pPr algn="ctr"/>
            <a:r>
              <a:rPr lang="en-US" b="1" dirty="0"/>
              <a:t>Oladele Lawrence</a:t>
            </a:r>
          </a:p>
          <a:p>
            <a:pPr algn="ctr"/>
            <a:r>
              <a:rPr lang="en-US" b="1" dirty="0"/>
              <a:t>Antonio San Juan</a:t>
            </a:r>
          </a:p>
        </p:txBody>
      </p:sp>
    </p:spTree>
    <p:extLst>
      <p:ext uri="{BB962C8B-B14F-4D97-AF65-F5344CB8AC3E}">
        <p14:creationId xmlns:p14="http://schemas.microsoft.com/office/powerpoint/2010/main" val="350410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67C2-B081-480D-A953-E94AE8D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E2BA-4819-44B0-A19B-5C280E46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Chicago Police Department CLEAR system</a:t>
            </a:r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185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</TotalTime>
  <Words>33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Chicago crime ANALYSIS Chicago’s Crime TREND from 2012-2016 </vt:lpstr>
      <vt:lpstr> 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ANALYSIS Chicago’s Crime TREND from 2012-2016</dc:title>
  <dc:creator>Jun San Juan</dc:creator>
  <cp:lastModifiedBy>Jun San Juan</cp:lastModifiedBy>
  <cp:revision>3</cp:revision>
  <dcterms:created xsi:type="dcterms:W3CDTF">2018-06-02T17:21:25Z</dcterms:created>
  <dcterms:modified xsi:type="dcterms:W3CDTF">2018-06-02T18:37:53Z</dcterms:modified>
</cp:coreProperties>
</file>