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3FC3-1E3A-4964-BFE9-8C7AE25F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829" y="1296785"/>
            <a:ext cx="10889673" cy="310064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Chicago crime ANALYSIS</a:t>
            </a:r>
            <a:br>
              <a:rPr lang="en-US" sz="6600" dirty="0"/>
            </a:br>
            <a:r>
              <a:rPr lang="en-US" sz="2400" dirty="0"/>
              <a:t>Chicago’s Crime TREND from 2012-2016 </a:t>
            </a:r>
            <a:endParaRPr lang="en-US" sz="6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61AA49-4287-4AA6-BC05-B297619B6B2D}"/>
              </a:ext>
            </a:extLst>
          </p:cNvPr>
          <p:cNvSpPr txBox="1">
            <a:spLocks/>
          </p:cNvSpPr>
          <p:nvPr/>
        </p:nvSpPr>
        <p:spPr>
          <a:xfrm>
            <a:off x="9484821" y="4965469"/>
            <a:ext cx="2460567" cy="113330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Nichol Flowers</a:t>
            </a:r>
          </a:p>
          <a:p>
            <a:pPr algn="ctr"/>
            <a:r>
              <a:rPr lang="en-US" b="1" dirty="0"/>
              <a:t>Oladele Lawrence</a:t>
            </a:r>
          </a:p>
          <a:p>
            <a:pPr algn="ctr"/>
            <a:r>
              <a:rPr lang="en-US" b="1" dirty="0"/>
              <a:t>Antonio San Juan</a:t>
            </a:r>
          </a:p>
        </p:txBody>
      </p:sp>
    </p:spTree>
    <p:extLst>
      <p:ext uri="{BB962C8B-B14F-4D97-AF65-F5344CB8AC3E}">
        <p14:creationId xmlns:p14="http://schemas.microsoft.com/office/powerpoint/2010/main" val="350410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BBB8-3045-45DC-8223-8CDDFEA8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8C27-4015-4599-8D1B-1BEAF12F4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2176"/>
            <a:ext cx="10820400" cy="4406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DESIGN TRACK</a:t>
            </a:r>
          </a:p>
          <a:p>
            <a:r>
              <a:rPr lang="en-US" dirty="0"/>
              <a:t>A dashboard page with multiple interactive charts all referencing the same data source</a:t>
            </a:r>
          </a:p>
          <a:p>
            <a:r>
              <a:rPr lang="en-US" dirty="0"/>
              <a:t>Interactive map created in Carto </a:t>
            </a:r>
          </a:p>
          <a:p>
            <a:r>
              <a:rPr lang="en-US" dirty="0"/>
              <a:t>Interactive Histogram and Pie Chart using </a:t>
            </a:r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Project includes Flask, SQLite, </a:t>
            </a:r>
            <a:r>
              <a:rPr lang="en-US" dirty="0" err="1"/>
              <a:t>Javascript</a:t>
            </a:r>
            <a:r>
              <a:rPr lang="en-US" dirty="0"/>
              <a:t>, HTML/CSS, Heroku</a:t>
            </a:r>
          </a:p>
          <a:p>
            <a:r>
              <a:rPr lang="en-US" dirty="0"/>
              <a:t>Intended to use Bellybutton Project as template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Sources:</a:t>
            </a:r>
          </a:p>
          <a:p>
            <a:r>
              <a:rPr lang="en-US" dirty="0"/>
              <a:t>City of Chicago Portal  CLEAR system – Crime Reports 2012-2016</a:t>
            </a:r>
          </a:p>
          <a:p>
            <a:r>
              <a:rPr lang="en-US" dirty="0"/>
              <a:t>Chicago neighborhood boundary map from Carto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8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67C2-B081-480D-A953-E94AE8D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Issues/CONCLUSION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E2BA-4819-44B0-A19B-5C280E46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</a:t>
            </a:r>
          </a:p>
          <a:p>
            <a:pPr lvl="1"/>
            <a:r>
              <a:rPr lang="en-US" sz="2200" dirty="0"/>
              <a:t>Started with 1.45MM records from 2012-2016. Final sample in our visualization is 100,000 for 2016 only.</a:t>
            </a:r>
          </a:p>
          <a:p>
            <a:pPr lvl="1"/>
            <a:r>
              <a:rPr lang="en-US" dirty="0"/>
              <a:t>Couldn’t get SQLite to work correctly.</a:t>
            </a:r>
          </a:p>
          <a:p>
            <a:pPr lvl="1"/>
            <a:r>
              <a:rPr lang="en-US" dirty="0"/>
              <a:t>Permission and security issues with source data.</a:t>
            </a:r>
          </a:p>
          <a:p>
            <a:pPr lvl="1"/>
            <a:r>
              <a:rPr lang="en-US" dirty="0"/>
              <a:t>Transforming the data so many times exacerbated our problems.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Where do you want to start?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85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9615</TotalTime>
  <Words>129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Chicago crime ANALYSIS Chicago’s Crime TREND from 2012-2016 </vt:lpstr>
      <vt:lpstr>BACKGROUND</vt:lpstr>
      <vt:lpstr> Issues/CONCLUSION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ANALYSIS Chicago’s Crime TREND from 2012-2016</dc:title>
  <dc:creator>Jun San Juan</dc:creator>
  <cp:lastModifiedBy>Jun San Juan</cp:lastModifiedBy>
  <cp:revision>15</cp:revision>
  <dcterms:created xsi:type="dcterms:W3CDTF">2018-06-02T17:21:25Z</dcterms:created>
  <dcterms:modified xsi:type="dcterms:W3CDTF">2018-06-09T15:51:11Z</dcterms:modified>
</cp:coreProperties>
</file>