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4" r:id="rId3"/>
    <p:sldId id="257" r:id="rId4"/>
    <p:sldId id="258" r:id="rId5"/>
    <p:sldId id="259" r:id="rId6"/>
    <p:sldId id="275" r:id="rId7"/>
    <p:sldId id="277" r:id="rId8"/>
    <p:sldId id="279" r:id="rId9"/>
    <p:sldId id="281" r:id="rId10"/>
    <p:sldId id="278" r:id="rId11"/>
    <p:sldId id="280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eraktechnology" TargetMode="External"/><Relationship Id="rId2" Type="http://schemas.openxmlformats.org/officeDocument/2006/relationships/hyperlink" Target="https://academy.peraktechnolog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elaniaresourc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97022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Internet of Things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4 April 2020</a:t>
            </a:r>
            <a:br>
              <a:rPr lang="en-US" sz="4800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5720" y="2443178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Perak Technology Academy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900106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343C-58F8-4AD7-955F-663DA3A1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A2B2-E5A7-4237-BC64-88726DC6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Smart home</a:t>
            </a:r>
          </a:p>
          <a:p>
            <a:r>
              <a:rPr lang="en-MY" dirty="0"/>
              <a:t>Driverless car</a:t>
            </a:r>
          </a:p>
          <a:p>
            <a:r>
              <a:rPr lang="en-MY" dirty="0"/>
              <a:t>Intruder detection</a:t>
            </a:r>
          </a:p>
          <a:p>
            <a:r>
              <a:rPr lang="en-MY" dirty="0"/>
              <a:t>Smart meter</a:t>
            </a:r>
          </a:p>
          <a:p>
            <a:r>
              <a:rPr lang="en-MY" dirty="0"/>
              <a:t>Smart waste</a:t>
            </a:r>
          </a:p>
          <a:p>
            <a:r>
              <a:rPr lang="en-MY" dirty="0"/>
              <a:t>Face recognition</a:t>
            </a:r>
          </a:p>
          <a:p>
            <a:r>
              <a:rPr lang="en-MY" dirty="0"/>
              <a:t>Smart plantation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1646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5BD8-0C59-4CFC-9264-C4C87362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Libelium</a:t>
            </a:r>
            <a:r>
              <a:rPr lang="en-MY" dirty="0"/>
              <a:t> Smart World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333562F-EF47-4DE7-88EF-3023BE4E0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9" y="1556792"/>
            <a:ext cx="7387637" cy="5256000"/>
          </a:xfrm>
        </p:spPr>
      </p:pic>
    </p:spTree>
    <p:extLst>
      <p:ext uri="{BB962C8B-B14F-4D97-AF65-F5344CB8AC3E}">
        <p14:creationId xmlns:p14="http://schemas.microsoft.com/office/powerpoint/2010/main" val="402973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Perak Technology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https://academy.peraktechnology.com</a:t>
            </a:r>
            <a:endParaRPr lang="en-US" dirty="0"/>
          </a:p>
          <a:p>
            <a:r>
              <a:rPr lang="en-US" dirty="0">
                <a:hlinkClick r:id="rId3"/>
              </a:rPr>
              <a:t>https://t.me/peraktechnology</a:t>
            </a:r>
            <a:endParaRPr lang="en-US" dirty="0"/>
          </a:p>
          <a:p>
            <a:r>
              <a:rPr lang="en-US" dirty="0">
                <a:hlinkClick r:id="rId4"/>
              </a:rPr>
              <a:t>https://t.me/elaniaresources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Elania</a:t>
            </a:r>
            <a:r>
              <a:rPr lang="en-MY" dirty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/>
              <a:t>Bumiputera</a:t>
            </a:r>
            <a:r>
              <a:rPr lang="en-US" sz="3000" dirty="0"/>
              <a:t> company that provides services to develop mobile apps, websites, web applications and e-commerce</a:t>
            </a:r>
          </a:p>
          <a:p>
            <a:r>
              <a:rPr lang="en-MY" sz="3000" dirty="0"/>
              <a:t>Established on March 4, 2015</a:t>
            </a:r>
            <a:endParaRPr lang="en-US" sz="3000" dirty="0"/>
          </a:p>
          <a:p>
            <a:r>
              <a:rPr lang="en-MY" sz="3000" dirty="0"/>
              <a:t>Founded by 2 person who passionate in ICT and technology field.</a:t>
            </a:r>
          </a:p>
          <a:p>
            <a:r>
              <a:rPr lang="en-MY" sz="3000" dirty="0"/>
              <a:t>Created Perak Technology to boost ICT and technology industries in Perak.</a:t>
            </a:r>
          </a:p>
          <a:p>
            <a:r>
              <a:rPr lang="en-MY" sz="3000" dirty="0"/>
              <a:t>Link: https://elaniaresources.com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P3R4K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Principal Provider Refinement For Knowledge (P3R4K)</a:t>
            </a:r>
          </a:p>
          <a:p>
            <a:r>
              <a:rPr lang="en-US" dirty="0" err="1"/>
              <a:t>Penyempurnaan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  <a:p>
            <a:r>
              <a:rPr lang="en-US" dirty="0" err="1"/>
              <a:t>Diwujudkan</a:t>
            </a:r>
            <a:r>
              <a:rPr lang="en-US" dirty="0"/>
              <a:t> oleh </a:t>
            </a:r>
            <a:r>
              <a:rPr lang="en-US" dirty="0" err="1"/>
              <a:t>Elania</a:t>
            </a:r>
            <a:r>
              <a:rPr lang="en-US" dirty="0"/>
              <a:t> Resources pada </a:t>
            </a:r>
            <a:r>
              <a:rPr lang="en-US" dirty="0" err="1"/>
              <a:t>Tahun</a:t>
            </a:r>
            <a:r>
              <a:rPr lang="en-US" dirty="0"/>
              <a:t> 2016</a:t>
            </a:r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seramai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3000 orang </a:t>
            </a:r>
            <a:r>
              <a:rPr lang="en-US" dirty="0" err="1"/>
              <a:t>ahli</a:t>
            </a:r>
            <a:r>
              <a:rPr lang="en-US" dirty="0"/>
              <a:t> yang </a:t>
            </a:r>
            <a:r>
              <a:rPr lang="en-US" dirty="0" err="1"/>
              <a:t>aktif</a:t>
            </a:r>
            <a:r>
              <a:rPr lang="en-US" dirty="0"/>
              <a:t> di Telegram</a:t>
            </a:r>
          </a:p>
          <a:p>
            <a:r>
              <a:rPr lang="en-US" dirty="0"/>
              <a:t>Link: https://peraktechnology.com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Objektif</a:t>
            </a:r>
            <a:r>
              <a:rPr lang="en-US" dirty="0"/>
              <a:t> P3R4K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ICT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Kemahiran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Belia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ICT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 </a:t>
            </a:r>
            <a:r>
              <a:rPr lang="en-US" dirty="0" err="1"/>
              <a:t>Negeri</a:t>
            </a:r>
            <a:r>
              <a:rPr lang="en-US" dirty="0"/>
              <a:t> Perak</a:t>
            </a:r>
          </a:p>
          <a:p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Pengangguran</a:t>
            </a:r>
            <a:r>
              <a:rPr lang="en-US" dirty="0"/>
              <a:t> Di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Belia</a:t>
            </a:r>
            <a:r>
              <a:rPr lang="en-US" dirty="0"/>
              <a:t> Di </a:t>
            </a:r>
            <a:r>
              <a:rPr lang="en-US" dirty="0" err="1"/>
              <a:t>Negeri</a:t>
            </a:r>
            <a:r>
              <a:rPr lang="en-US" dirty="0"/>
              <a:t> Perak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Perak Technology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Terbuka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Di </a:t>
            </a:r>
            <a:r>
              <a:rPr lang="en-US" dirty="0" err="1"/>
              <a:t>Negeri</a:t>
            </a:r>
            <a:r>
              <a:rPr lang="en-US" dirty="0"/>
              <a:t> Perak Yang </a:t>
            </a:r>
            <a:r>
              <a:rPr lang="en-US" dirty="0" err="1"/>
              <a:t>Berumur</a:t>
            </a:r>
            <a:r>
              <a:rPr lang="en-US" dirty="0"/>
              <a:t> 18 </a:t>
            </a:r>
            <a:r>
              <a:rPr lang="en-US" dirty="0" err="1"/>
              <a:t>Keatas</a:t>
            </a:r>
            <a:endParaRPr lang="en-US" dirty="0"/>
          </a:p>
          <a:p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Maya </a:t>
            </a:r>
            <a:r>
              <a:rPr lang="en-US" dirty="0" err="1"/>
              <a:t>Samada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Skype </a:t>
            </a:r>
            <a:r>
              <a:rPr lang="en-US" dirty="0" err="1"/>
              <a:t>dan</a:t>
            </a:r>
            <a:r>
              <a:rPr lang="en-US" dirty="0"/>
              <a:t> Google Classroom</a:t>
            </a:r>
          </a:p>
          <a:p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Dari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Jemputan</a:t>
            </a:r>
            <a:r>
              <a:rPr lang="en-US" dirty="0"/>
              <a:t> Dari </a:t>
            </a:r>
            <a:r>
              <a:rPr lang="en-US" dirty="0" err="1"/>
              <a:t>Agensi</a:t>
            </a:r>
            <a:r>
              <a:rPr lang="en-US" dirty="0"/>
              <a:t> </a:t>
            </a:r>
            <a:r>
              <a:rPr lang="en-US" dirty="0" err="1"/>
              <a:t>Luar</a:t>
            </a:r>
            <a:endParaRPr lang="en-US" dirty="0"/>
          </a:p>
          <a:p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Merangkumi</a:t>
            </a:r>
            <a:r>
              <a:rPr lang="en-US" dirty="0"/>
              <a:t> </a:t>
            </a:r>
            <a:r>
              <a:rPr lang="en-US" dirty="0" err="1"/>
              <a:t>Pelbagai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ICT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(IoT)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connected to the Internet</a:t>
            </a:r>
          </a:p>
          <a:p>
            <a:r>
              <a:rPr lang="en-US" dirty="0"/>
              <a:t>Communicate with each other</a:t>
            </a:r>
          </a:p>
          <a:p>
            <a:r>
              <a:rPr lang="en-US" dirty="0"/>
              <a:t>Connected with automated system</a:t>
            </a:r>
          </a:p>
          <a:p>
            <a:r>
              <a:rPr lang="en-US" dirty="0"/>
              <a:t>Sensors, actuators and devices</a:t>
            </a:r>
          </a:p>
          <a:p>
            <a:r>
              <a:rPr lang="en-US" dirty="0"/>
              <a:t>Gather information, </a:t>
            </a:r>
            <a:r>
              <a:rPr lang="en-US" dirty="0" err="1"/>
              <a:t>analyse</a:t>
            </a:r>
            <a:r>
              <a:rPr lang="en-US" dirty="0"/>
              <a:t> and create action</a:t>
            </a:r>
          </a:p>
          <a:p>
            <a:r>
              <a:rPr lang="en-US" dirty="0"/>
              <a:t>Communicate across different type of network</a:t>
            </a:r>
          </a:p>
          <a:p>
            <a:r>
              <a:rPr lang="en-US" dirty="0"/>
              <a:t>Independent of human action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84A2-DD67-45F8-BC4B-3B06898D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6D63-3D38-4AAE-9340-D08F8D81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Super cheap small computer</a:t>
            </a:r>
          </a:p>
          <a:p>
            <a:r>
              <a:rPr lang="en-MY" dirty="0"/>
              <a:t>Wireless network</a:t>
            </a:r>
          </a:p>
          <a:p>
            <a:r>
              <a:rPr lang="en-MY" dirty="0"/>
              <a:t>Mobile network/5G</a:t>
            </a:r>
          </a:p>
          <a:p>
            <a:r>
              <a:rPr lang="en-MY" dirty="0"/>
              <a:t>RFID, BLE &amp; Infrared</a:t>
            </a:r>
          </a:p>
          <a:p>
            <a:r>
              <a:rPr lang="en-MY" dirty="0"/>
              <a:t>Cloud computing</a:t>
            </a:r>
          </a:p>
          <a:p>
            <a:r>
              <a:rPr lang="en-MY" dirty="0"/>
              <a:t>Information Security</a:t>
            </a:r>
          </a:p>
          <a:p>
            <a:r>
              <a:rPr lang="en-MY" dirty="0"/>
              <a:t>Zigbee</a:t>
            </a:r>
          </a:p>
          <a:p>
            <a:r>
              <a:rPr lang="en-MY" dirty="0"/>
              <a:t>Radio Frequency</a:t>
            </a:r>
          </a:p>
        </p:txBody>
      </p:sp>
      <p:pic>
        <p:nvPicPr>
          <p:cNvPr id="5" name="Picture 4" descr="A picture containing refrigerator&#10;&#10;Description automatically generated">
            <a:extLst>
              <a:ext uri="{FF2B5EF4-FFF2-40B4-BE49-F238E27FC236}">
                <a16:creationId xmlns:a16="http://schemas.microsoft.com/office/drawing/2014/main" id="{B6E8924A-A85B-4D89-9AA1-790993625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87995"/>
            <a:ext cx="356912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8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2248-985D-4DCD-94D4-EC7662A1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Challanges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A545-C18B-4DB4-A7EF-A4410760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Data security</a:t>
            </a:r>
          </a:p>
          <a:p>
            <a:r>
              <a:rPr lang="en-MY" dirty="0"/>
              <a:t>Power consumption</a:t>
            </a:r>
          </a:p>
          <a:p>
            <a:r>
              <a:rPr lang="en-MY" dirty="0"/>
              <a:t>Cyber warfare</a:t>
            </a:r>
          </a:p>
          <a:p>
            <a:r>
              <a:rPr lang="en-US" dirty="0"/>
              <a:t>Multiple connected devices</a:t>
            </a:r>
          </a:p>
          <a:p>
            <a:r>
              <a:rPr lang="en-US" dirty="0"/>
              <a:t>Information communication</a:t>
            </a:r>
          </a:p>
          <a:p>
            <a:r>
              <a:rPr lang="en-US" dirty="0"/>
              <a:t>Multiple type of data</a:t>
            </a:r>
          </a:p>
          <a:p>
            <a:r>
              <a:rPr lang="en-US" dirty="0"/>
              <a:t>Artificial Intelligent</a:t>
            </a:r>
          </a:p>
          <a:p>
            <a:endParaRPr lang="en-US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170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77D8-2E99-4C53-8715-5F5DD239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IoT Solutions 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E6DA13-D951-4CD3-934D-398FFA0B0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8909367" cy="5145760"/>
          </a:xfrm>
        </p:spPr>
      </p:pic>
    </p:spTree>
    <p:extLst>
      <p:ext uri="{BB962C8B-B14F-4D97-AF65-F5344CB8AC3E}">
        <p14:creationId xmlns:p14="http://schemas.microsoft.com/office/powerpoint/2010/main" val="2968647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4254</TotalTime>
  <Words>318</Words>
  <Application>Microsoft Macintosh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Wingdings 2</vt:lpstr>
      <vt:lpstr>Wingdings 3</vt:lpstr>
      <vt:lpstr>Module</vt:lpstr>
      <vt:lpstr>Internet of Things  Elania Resources 4 April 2020   </vt:lpstr>
      <vt:lpstr>Elania Resources</vt:lpstr>
      <vt:lpstr>P3R4K</vt:lpstr>
      <vt:lpstr>Objektif P3R4K</vt:lpstr>
      <vt:lpstr>Perak Technology Academy</vt:lpstr>
      <vt:lpstr>Internet of Things (IoT)</vt:lpstr>
      <vt:lpstr>Technology</vt:lpstr>
      <vt:lpstr>Challanges</vt:lpstr>
      <vt:lpstr>IoT Solutions Architecture</vt:lpstr>
      <vt:lpstr>Example</vt:lpstr>
      <vt:lpstr>Libelium Smart World</vt:lpstr>
      <vt:lpstr>Perak Technology Academy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26</cp:revision>
  <dcterms:created xsi:type="dcterms:W3CDTF">2020-02-01T18:34:09Z</dcterms:created>
  <dcterms:modified xsi:type="dcterms:W3CDTF">2023-06-17T15:51:37Z</dcterms:modified>
</cp:coreProperties>
</file>