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4" r:id="rId3"/>
    <p:sldId id="257" r:id="rId4"/>
    <p:sldId id="258" r:id="rId5"/>
    <p:sldId id="259" r:id="rId6"/>
    <p:sldId id="275" r:id="rId7"/>
    <p:sldId id="276" r:id="rId8"/>
    <p:sldId id="279" r:id="rId9"/>
    <p:sldId id="277" r:id="rId10"/>
    <p:sldId id="278" r:id="rId11"/>
    <p:sldId id="280" r:id="rId12"/>
    <p:sldId id="281" r:id="rId13"/>
    <p:sldId id="28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eraktechnology" TargetMode="External"/><Relationship Id="rId2" Type="http://schemas.openxmlformats.org/officeDocument/2006/relationships/hyperlink" Target="https://academy.peraktechnolog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elaniaresour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97022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Cyber Threat Intelligence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21 Mac 2020</a:t>
            </a:r>
            <a:br>
              <a:rPr lang="en-US" sz="4800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20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Perak Technology Academy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 CTI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Strategic</a:t>
            </a:r>
            <a:r>
              <a:rPr lang="en-US" dirty="0"/>
              <a:t> — Broader trends typically meant for a non-technical audience</a:t>
            </a:r>
          </a:p>
          <a:p>
            <a:r>
              <a:rPr lang="en-US" b="1" dirty="0"/>
              <a:t>Tactical</a:t>
            </a:r>
            <a:r>
              <a:rPr lang="en-US" dirty="0"/>
              <a:t> — Outlines of the tactics, techniques, and procedures of threat actors for a more technical audience</a:t>
            </a:r>
          </a:p>
          <a:p>
            <a:r>
              <a:rPr lang="en-US" b="1" dirty="0"/>
              <a:t>Operational</a:t>
            </a:r>
            <a:r>
              <a:rPr lang="en-US" dirty="0"/>
              <a:t> — Technical details about specific attacks and campaigns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  <a:p>
            <a:r>
              <a:rPr lang="en-US" dirty="0"/>
              <a:t>Security Operations</a:t>
            </a:r>
          </a:p>
          <a:p>
            <a:r>
              <a:rPr lang="en-US" dirty="0"/>
              <a:t>Vulnerability Management</a:t>
            </a:r>
          </a:p>
          <a:p>
            <a:r>
              <a:rPr lang="en-US" dirty="0"/>
              <a:t>Risk Analysis</a:t>
            </a:r>
          </a:p>
          <a:p>
            <a:r>
              <a:rPr lang="en-US" dirty="0"/>
              <a:t>Fraud Prevention</a:t>
            </a:r>
          </a:p>
          <a:p>
            <a:r>
              <a:rPr lang="en-US" dirty="0"/>
              <a:t>Security Leadership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SIEM</a:t>
            </a:r>
          </a:p>
          <a:p>
            <a:r>
              <a:rPr lang="en-US" dirty="0"/>
              <a:t>Next-Generation Firewall</a:t>
            </a:r>
          </a:p>
          <a:p>
            <a:r>
              <a:rPr lang="en-US" dirty="0"/>
              <a:t>Intrusion Detection</a:t>
            </a:r>
          </a:p>
          <a:p>
            <a:r>
              <a:rPr lang="en-US" dirty="0"/>
              <a:t>Malware Analysis</a:t>
            </a:r>
          </a:p>
          <a:p>
            <a:r>
              <a:rPr lang="en-US" dirty="0"/>
              <a:t>Security Trails</a:t>
            </a:r>
          </a:p>
          <a:p>
            <a:r>
              <a:rPr lang="en-US" dirty="0"/>
              <a:t>Threat Map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X-Force Exchange</a:t>
            </a:r>
          </a:p>
          <a:p>
            <a:r>
              <a:rPr lang="en-US" dirty="0" err="1"/>
              <a:t>FireEye</a:t>
            </a:r>
            <a:r>
              <a:rPr lang="en-US" dirty="0"/>
              <a:t> </a:t>
            </a:r>
            <a:r>
              <a:rPr lang="en-US" dirty="0" err="1"/>
              <a:t>iSIGHT</a:t>
            </a:r>
            <a:r>
              <a:rPr lang="en-US" dirty="0"/>
              <a:t> Threat Intelligence</a:t>
            </a:r>
          </a:p>
          <a:p>
            <a:r>
              <a:rPr lang="en-US" dirty="0" err="1"/>
              <a:t>AlienVault</a:t>
            </a:r>
            <a:r>
              <a:rPr lang="en-US" dirty="0"/>
              <a:t> Unified Security Management (USM)</a:t>
            </a:r>
          </a:p>
          <a:p>
            <a:r>
              <a:rPr lang="en-US" dirty="0" err="1"/>
              <a:t>ThreatConnect</a:t>
            </a:r>
            <a:endParaRPr lang="en-US" dirty="0"/>
          </a:p>
          <a:p>
            <a:r>
              <a:rPr lang="en-US" dirty="0"/>
              <a:t>Symantec </a:t>
            </a:r>
            <a:r>
              <a:rPr lang="en-US" dirty="0" err="1"/>
              <a:t>DeepSight</a:t>
            </a:r>
            <a:r>
              <a:rPr lang="en-US" dirty="0"/>
              <a:t> Intelligence</a:t>
            </a:r>
          </a:p>
          <a:p>
            <a:r>
              <a:rPr lang="en-US" dirty="0"/>
              <a:t>Palo Alto Networks </a:t>
            </a:r>
            <a:r>
              <a:rPr lang="en-US" dirty="0" err="1"/>
              <a:t>AutoFocus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https://academy.peraktechnology.com</a:t>
            </a:r>
            <a:endParaRPr lang="en-US" dirty="0"/>
          </a:p>
          <a:p>
            <a:r>
              <a:rPr lang="en-US" dirty="0">
                <a:hlinkClick r:id="rId3"/>
              </a:rPr>
              <a:t>https://t.me/peraktechnology</a:t>
            </a:r>
            <a:endParaRPr lang="en-US" dirty="0"/>
          </a:p>
          <a:p>
            <a:r>
              <a:rPr lang="en-US" dirty="0">
                <a:hlinkClick r:id="rId4"/>
              </a:rPr>
              <a:t>https://t.me/elaniaresources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Elania</a:t>
            </a:r>
            <a:r>
              <a:rPr lang="en-MY" dirty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/>
              <a:t>Bumiputera</a:t>
            </a:r>
            <a:r>
              <a:rPr lang="en-US" sz="3000" dirty="0"/>
              <a:t> company that provides services to develop mobile apps, websites, web applications and e-commerce</a:t>
            </a:r>
          </a:p>
          <a:p>
            <a:r>
              <a:rPr lang="en-MY" sz="3000" dirty="0"/>
              <a:t>Established on March 4, 2015</a:t>
            </a:r>
            <a:endParaRPr lang="en-US" sz="3000" dirty="0"/>
          </a:p>
          <a:p>
            <a:r>
              <a:rPr lang="en-MY" sz="3000" dirty="0"/>
              <a:t>Founded by 2 person who passionate in ICT and technology field.</a:t>
            </a:r>
          </a:p>
          <a:p>
            <a:r>
              <a:rPr lang="en-MY" sz="3000" dirty="0"/>
              <a:t>Created Perak Technology to boost ICT and technology industries in Perak.</a:t>
            </a:r>
          </a:p>
          <a:p>
            <a:r>
              <a:rPr lang="en-MY" sz="3000" dirty="0"/>
              <a:t>Link: https://elaniaresources.com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Principal Provider Refinement For Knowledge (P3R4K)</a:t>
            </a:r>
          </a:p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r>
              <a:rPr lang="en-US" dirty="0" err="1"/>
              <a:t>Elania</a:t>
            </a:r>
            <a:r>
              <a:rPr lang="en-US" dirty="0"/>
              <a:t> Resources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Komuniti</a:t>
            </a:r>
            <a:r>
              <a:rPr lang="en-US" dirty="0"/>
              <a:t> ICT Perak Technology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seramai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3000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Telegram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Kemahiran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Pengangguran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Terbuka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 Yang </a:t>
            </a:r>
            <a:r>
              <a:rPr lang="en-US" dirty="0" err="1"/>
              <a:t>Berumur</a:t>
            </a:r>
            <a:r>
              <a:rPr lang="en-US" dirty="0"/>
              <a:t> 18 </a:t>
            </a:r>
            <a:r>
              <a:rPr lang="en-US" dirty="0" err="1"/>
              <a:t>Keatas</a:t>
            </a:r>
            <a:endParaRPr lang="en-US" dirty="0"/>
          </a:p>
          <a:p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Maya </a:t>
            </a:r>
            <a:r>
              <a:rPr lang="en-US" dirty="0" err="1"/>
              <a:t>Samada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Skype </a:t>
            </a:r>
            <a:r>
              <a:rPr lang="en-US" dirty="0" err="1"/>
              <a:t>dan</a:t>
            </a:r>
            <a:r>
              <a:rPr lang="en-US" dirty="0"/>
              <a:t> Google Classroom</a:t>
            </a:r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Dari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Jemputan</a:t>
            </a:r>
            <a:r>
              <a:rPr lang="en-US" dirty="0"/>
              <a:t> Dari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  <a:p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Merangkumi</a:t>
            </a:r>
            <a:r>
              <a:rPr lang="en-US" dirty="0"/>
              <a:t> </a:t>
            </a:r>
            <a:r>
              <a:rPr lang="en-US" dirty="0" err="1"/>
              <a:t>Pelbagai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cyber threat information</a:t>
            </a:r>
          </a:p>
          <a:p>
            <a:r>
              <a:rPr lang="en-US" dirty="0"/>
              <a:t>Evaluated source and reliability</a:t>
            </a:r>
          </a:p>
          <a:p>
            <a:r>
              <a:rPr lang="en-US" dirty="0"/>
              <a:t>Analyzed through different technique</a:t>
            </a:r>
          </a:p>
          <a:p>
            <a:r>
              <a:rPr lang="en-US" dirty="0"/>
              <a:t>Identifying threats and opportunities</a:t>
            </a:r>
          </a:p>
          <a:p>
            <a:r>
              <a:rPr lang="en-US" dirty="0"/>
              <a:t>Identify similarities and differences</a:t>
            </a:r>
          </a:p>
          <a:p>
            <a:r>
              <a:rPr lang="en-US" dirty="0"/>
              <a:t>Detect deceptions to produce accurate, timely, and relevant intelligence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data collection</a:t>
            </a:r>
          </a:p>
          <a:p>
            <a:r>
              <a:rPr lang="en-US" dirty="0"/>
              <a:t>Data implemented, and evaluated</a:t>
            </a:r>
          </a:p>
          <a:p>
            <a:r>
              <a:rPr lang="en-US" dirty="0"/>
              <a:t>Data analyzed to produce intelligence</a:t>
            </a:r>
          </a:p>
          <a:p>
            <a:r>
              <a:rPr lang="en-US" dirty="0"/>
              <a:t>Intelligence is disseminated and re-evaluated</a:t>
            </a:r>
          </a:p>
          <a:p>
            <a:r>
              <a:rPr lang="en-US" dirty="0"/>
              <a:t>Analysis differentiates intelligence from information gathering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CTI Process Lifecycle</a:t>
            </a:r>
          </a:p>
        </p:txBody>
      </p:sp>
      <p:pic>
        <p:nvPicPr>
          <p:cNvPr id="4" name="Content Placeholder 3" descr="15084334835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00174"/>
            <a:ext cx="7510390" cy="539496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Chief Information Security Officers (CISOs)</a:t>
            </a:r>
          </a:p>
          <a:p>
            <a:r>
              <a:rPr lang="en-US" dirty="0"/>
              <a:t>provides value for other experts</a:t>
            </a:r>
          </a:p>
          <a:p>
            <a:r>
              <a:rPr lang="en-US" dirty="0"/>
              <a:t>provide greater insight into cyber threats</a:t>
            </a:r>
          </a:p>
          <a:p>
            <a:r>
              <a:rPr lang="en-US" dirty="0"/>
              <a:t>develop a proactive </a:t>
            </a:r>
            <a:r>
              <a:rPr lang="en-US" dirty="0" err="1"/>
              <a:t>cybersecurity</a:t>
            </a:r>
            <a:r>
              <a:rPr lang="en-US" dirty="0"/>
              <a:t> posture</a:t>
            </a:r>
          </a:p>
          <a:p>
            <a:r>
              <a:rPr lang="en-US" dirty="0"/>
              <a:t>improved detection of threats</a:t>
            </a:r>
          </a:p>
          <a:p>
            <a:r>
              <a:rPr lang="en-US" dirty="0"/>
              <a:t>better decision-making during cyber intrusion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4127</TotalTime>
  <Words>398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Wingdings 2</vt:lpstr>
      <vt:lpstr>Wingdings 3</vt:lpstr>
      <vt:lpstr>Module</vt:lpstr>
      <vt:lpstr>Cyber Threat Intelligence  Elania Resources 21 Mac 2020   </vt:lpstr>
      <vt:lpstr>Elania Resources</vt:lpstr>
      <vt:lpstr>P3R4K</vt:lpstr>
      <vt:lpstr>Objektif P3R4K</vt:lpstr>
      <vt:lpstr>Perak Technology Academy</vt:lpstr>
      <vt:lpstr>Cyber Threat Intelligence</vt:lpstr>
      <vt:lpstr>Intelligence Cycle</vt:lpstr>
      <vt:lpstr>CTI Process Lifecycle</vt:lpstr>
      <vt:lpstr>Benefit</vt:lpstr>
      <vt:lpstr>Types of CTI</vt:lpstr>
      <vt:lpstr>Use Cases</vt:lpstr>
      <vt:lpstr>Tools</vt:lpstr>
      <vt:lpstr>Example</vt:lpstr>
      <vt:lpstr>Perak Technology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17</cp:revision>
  <dcterms:created xsi:type="dcterms:W3CDTF">2020-02-01T18:34:09Z</dcterms:created>
  <dcterms:modified xsi:type="dcterms:W3CDTF">2023-06-17T15:51:15Z</dcterms:modified>
</cp:coreProperties>
</file>