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rak Technolog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77800"/>
            <a:ext cx="6502400" cy="650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P3R4K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Professional Principal Provider Refinement For Knowledge (P3R4K)</a:t>
            </a:r>
          </a:p>
          <a:p>
            <a:r>
              <a:rPr lang="en-US" dirty="0" err="1" smtClean="0"/>
              <a:t>Penyempurnaan</a:t>
            </a:r>
            <a:r>
              <a:rPr lang="en-US" dirty="0" smtClean="0"/>
              <a:t> </a:t>
            </a:r>
            <a:r>
              <a:rPr lang="en-US" dirty="0" err="1" smtClean="0"/>
              <a:t>Penyedia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Profesional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endParaRPr lang="en-US" dirty="0" smtClean="0"/>
          </a:p>
          <a:p>
            <a:r>
              <a:rPr lang="en-US" dirty="0" err="1" smtClean="0"/>
              <a:t>Komuniti</a:t>
            </a:r>
            <a:r>
              <a:rPr lang="en-US" dirty="0" smtClean="0"/>
              <a:t> ICT Yang </a:t>
            </a:r>
            <a:r>
              <a:rPr lang="en-US" dirty="0" err="1"/>
              <a:t>D</a:t>
            </a:r>
            <a:r>
              <a:rPr lang="en-US" dirty="0" err="1" smtClean="0"/>
              <a:t>iwujudkan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Elania</a:t>
            </a:r>
            <a:r>
              <a:rPr lang="en-US" dirty="0" smtClean="0"/>
              <a:t> Resources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2016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Perak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Objektif</a:t>
            </a:r>
            <a:r>
              <a:rPr lang="en-US" dirty="0" smtClean="0"/>
              <a:t> P3R4K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Penyediaan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</a:t>
            </a:r>
            <a:r>
              <a:rPr lang="en-US" dirty="0" err="1" smtClean="0"/>
              <a:t>Profesional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 ICT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endParaRPr lang="en-US" dirty="0" smtClean="0"/>
          </a:p>
          <a:p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Kemahiran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</a:t>
            </a:r>
            <a:r>
              <a:rPr lang="en-US" dirty="0" err="1" smtClean="0"/>
              <a:t>Belia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 smtClean="0"/>
          </a:p>
          <a:p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 ICT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Di </a:t>
            </a:r>
            <a:r>
              <a:rPr lang="en-US" dirty="0" err="1" smtClean="0"/>
              <a:t>Negeri</a:t>
            </a:r>
            <a:r>
              <a:rPr lang="en-US" dirty="0" smtClean="0"/>
              <a:t> Perak</a:t>
            </a:r>
          </a:p>
          <a:p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Pengangguran</a:t>
            </a:r>
            <a:r>
              <a:rPr lang="en-US" dirty="0" smtClean="0"/>
              <a:t> Di </a:t>
            </a:r>
            <a:r>
              <a:rPr lang="en-US" dirty="0" err="1" smtClean="0"/>
              <a:t>Kalangan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</a:t>
            </a:r>
            <a:r>
              <a:rPr lang="en-US" dirty="0" err="1" smtClean="0"/>
              <a:t>Belia</a:t>
            </a:r>
            <a:r>
              <a:rPr lang="en-US" dirty="0" smtClean="0"/>
              <a:t> Di </a:t>
            </a:r>
            <a:r>
              <a:rPr lang="en-US" dirty="0" err="1" smtClean="0"/>
              <a:t>Negeri</a:t>
            </a:r>
            <a:r>
              <a:rPr lang="en-US" dirty="0" smtClean="0"/>
              <a:t> Perak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Perak Technology Academy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Seramai</a:t>
            </a:r>
            <a:r>
              <a:rPr lang="en-US" dirty="0" smtClean="0"/>
              <a:t> 10 </a:t>
            </a:r>
            <a:r>
              <a:rPr lang="en-US" dirty="0" err="1" smtClean="0"/>
              <a:t>Hingga</a:t>
            </a:r>
            <a:r>
              <a:rPr lang="en-US" dirty="0" smtClean="0"/>
              <a:t> 15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endParaRPr lang="en-US" dirty="0" smtClean="0"/>
          </a:p>
          <a:p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Maya </a:t>
            </a:r>
            <a:r>
              <a:rPr lang="en-US" dirty="0" err="1" smtClean="0"/>
              <a:t>Samada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Slack, Skype, Google Classroom Dan Zoom</a:t>
            </a:r>
          </a:p>
          <a:p>
            <a:r>
              <a:rPr lang="en-US" dirty="0" err="1" smtClean="0"/>
              <a:t>Dikenakan</a:t>
            </a:r>
            <a:r>
              <a:rPr lang="en-US" dirty="0" smtClean="0"/>
              <a:t> </a:t>
            </a:r>
            <a:r>
              <a:rPr lang="en-US" dirty="0" err="1" smtClean="0"/>
              <a:t>Bayaran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Bulanan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Tahunan</a:t>
            </a:r>
            <a:endParaRPr lang="en-US" dirty="0" smtClean="0"/>
          </a:p>
          <a:p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Pengajar</a:t>
            </a:r>
            <a:r>
              <a:rPr lang="en-US" dirty="0" smtClean="0"/>
              <a:t> Dari </a:t>
            </a:r>
            <a:r>
              <a:rPr lang="en-US" dirty="0" err="1" smtClean="0"/>
              <a:t>Kalangan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Jemputan</a:t>
            </a:r>
            <a:r>
              <a:rPr lang="en-US" dirty="0" smtClean="0"/>
              <a:t> Dari </a:t>
            </a:r>
            <a:r>
              <a:rPr lang="en-US" dirty="0" err="1" smtClean="0"/>
              <a:t>Agensi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Penyertaan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Warganegara</a:t>
            </a:r>
            <a:r>
              <a:rPr lang="en-US" dirty="0" smtClean="0"/>
              <a:t> Malaysia</a:t>
            </a:r>
          </a:p>
          <a:p>
            <a:r>
              <a:rPr lang="en-US" dirty="0" smtClean="0"/>
              <a:t>Terbuka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Penduduk</a:t>
            </a:r>
            <a:r>
              <a:rPr lang="en-US" dirty="0" smtClean="0"/>
              <a:t> Di </a:t>
            </a:r>
            <a:r>
              <a:rPr lang="en-US" dirty="0" err="1" smtClean="0"/>
              <a:t>Negeri</a:t>
            </a:r>
            <a:r>
              <a:rPr lang="en-US" dirty="0" smtClean="0"/>
              <a:t> Perak</a:t>
            </a:r>
          </a:p>
          <a:p>
            <a:r>
              <a:rPr lang="en-US" dirty="0" err="1" smtClean="0"/>
              <a:t>Berumur</a:t>
            </a:r>
            <a:r>
              <a:rPr lang="en-US" dirty="0" smtClean="0"/>
              <a:t> 18 </a:t>
            </a:r>
            <a:r>
              <a:rPr lang="en-US" dirty="0" err="1" smtClean="0"/>
              <a:t>Tahun</a:t>
            </a:r>
            <a:r>
              <a:rPr lang="en-US" dirty="0" smtClean="0"/>
              <a:t> Dan </a:t>
            </a:r>
            <a:r>
              <a:rPr lang="en-US" dirty="0" err="1" smtClean="0"/>
              <a:t>Keatas</a:t>
            </a:r>
            <a:endParaRPr lang="en-US" dirty="0" smtClean="0"/>
          </a:p>
          <a:p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ICT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Skop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 Analytic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&amp; Machine Learning</a:t>
            </a:r>
          </a:p>
          <a:p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Python Programming</a:t>
            </a:r>
          </a:p>
          <a:p>
            <a:r>
              <a:rPr lang="en-US" dirty="0" smtClean="0"/>
              <a:t>Ionic Framework</a:t>
            </a:r>
          </a:p>
          <a:p>
            <a:r>
              <a:rPr lang="en-US" dirty="0" smtClean="0"/>
              <a:t>Unity 3D</a:t>
            </a:r>
          </a:p>
          <a:p>
            <a:r>
              <a:rPr lang="en-US" dirty="0" smtClean="0"/>
              <a:t>Cyber Security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Kadar </a:t>
            </a:r>
            <a:r>
              <a:rPr lang="en-US" dirty="0" err="1" smtClean="0"/>
              <a:t>Bayaran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Penyertaan</a:t>
            </a:r>
            <a:r>
              <a:rPr lang="en-US" dirty="0" smtClean="0"/>
              <a:t> </a:t>
            </a:r>
            <a:r>
              <a:rPr lang="en-US" dirty="0" err="1" smtClean="0"/>
              <a:t>Tahunan</a:t>
            </a:r>
            <a:r>
              <a:rPr lang="en-US" dirty="0" smtClean="0"/>
              <a:t>: RM 50 </a:t>
            </a:r>
            <a:r>
              <a:rPr lang="en-US" dirty="0" err="1" smtClean="0"/>
              <a:t>Setahun</a:t>
            </a:r>
            <a:endParaRPr lang="en-US" dirty="0" smtClean="0"/>
          </a:p>
          <a:p>
            <a:r>
              <a:rPr lang="en-US" dirty="0" err="1" smtClean="0"/>
              <a:t>Penyertaan</a:t>
            </a:r>
            <a:r>
              <a:rPr lang="en-US" dirty="0" smtClean="0"/>
              <a:t> </a:t>
            </a:r>
            <a:r>
              <a:rPr lang="en-US" dirty="0" err="1" smtClean="0"/>
              <a:t>Bulanan</a:t>
            </a:r>
            <a:r>
              <a:rPr lang="en-US" dirty="0" smtClean="0"/>
              <a:t>: RM 20 </a:t>
            </a:r>
            <a:r>
              <a:rPr lang="en-US" dirty="0" err="1" smtClean="0"/>
              <a:t>Sebulan</a:t>
            </a:r>
            <a:endParaRPr lang="en-US" dirty="0"/>
          </a:p>
          <a:p>
            <a:r>
              <a:rPr lang="en-US" dirty="0" err="1" smtClean="0"/>
              <a:t>Peserta</a:t>
            </a:r>
            <a:r>
              <a:rPr lang="en-US" dirty="0"/>
              <a:t>/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Pengajar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Yuran</a:t>
            </a:r>
            <a:r>
              <a:rPr lang="en-US" dirty="0" smtClean="0"/>
              <a:t> </a:t>
            </a:r>
            <a:r>
              <a:rPr lang="en-US" dirty="0" err="1" smtClean="0"/>
              <a:t>Penyertaan</a:t>
            </a:r>
            <a:r>
              <a:rPr lang="en-US" dirty="0" smtClean="0"/>
              <a:t>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Bayaran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Pengajar</a:t>
            </a:r>
            <a:r>
              <a:rPr lang="en-US" dirty="0" smtClean="0"/>
              <a:t> </a:t>
            </a:r>
            <a:r>
              <a:rPr lang="en-US" dirty="0" err="1" smtClean="0"/>
              <a:t>Sekiranya</a:t>
            </a:r>
            <a:r>
              <a:rPr lang="en-US" dirty="0" smtClean="0"/>
              <a:t> </a:t>
            </a:r>
            <a:r>
              <a:rPr lang="en-US" dirty="0" err="1" smtClean="0"/>
              <a:t>Menyampaikan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Semasa</a:t>
            </a:r>
            <a:r>
              <a:rPr lang="en-US" dirty="0" smtClean="0"/>
              <a:t> Perak Technology Session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Perkhidmatan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Pengajar</a:t>
            </a:r>
            <a:r>
              <a:rPr lang="en-US" dirty="0" smtClean="0"/>
              <a:t> </a:t>
            </a:r>
            <a:r>
              <a:rPr lang="en-US" dirty="0" err="1" smtClean="0"/>
              <a:t>Berkemahiran</a:t>
            </a:r>
            <a:endParaRPr lang="en-US" dirty="0" smtClean="0"/>
          </a:p>
          <a:p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ICT Dan </a:t>
            </a:r>
            <a:r>
              <a:rPr lang="en-US" dirty="0" err="1" smtClean="0"/>
              <a:t>Teknologi</a:t>
            </a:r>
            <a:endParaRPr lang="en-US" dirty="0" smtClean="0"/>
          </a:p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 Dan </a:t>
            </a:r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Berkala</a:t>
            </a:r>
            <a:endParaRPr lang="en-US" dirty="0" smtClean="0"/>
          </a:p>
          <a:p>
            <a:r>
              <a:rPr lang="en-US" dirty="0" err="1" smtClean="0"/>
              <a:t>Kolaborasi</a:t>
            </a:r>
            <a:r>
              <a:rPr lang="en-US" dirty="0" smtClean="0"/>
              <a:t> </a:t>
            </a:r>
            <a:r>
              <a:rPr lang="en-US" dirty="0" err="1" smtClean="0"/>
              <a:t>Projek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ICT</a:t>
            </a:r>
          </a:p>
          <a:p>
            <a:r>
              <a:rPr lang="en-US" dirty="0" err="1" smtClean="0"/>
              <a:t>Penyelidikan</a:t>
            </a:r>
            <a:r>
              <a:rPr lang="en-US" dirty="0" smtClean="0"/>
              <a:t> Dan Pembangunan ICT</a:t>
            </a:r>
          </a:p>
          <a:p>
            <a:r>
              <a:rPr lang="en-US" dirty="0" smtClean="0"/>
              <a:t>Demo </a:t>
            </a:r>
            <a:r>
              <a:rPr lang="en-US" dirty="0" err="1" smtClean="0"/>
              <a:t>Perkakasan</a:t>
            </a:r>
            <a:r>
              <a:rPr lang="en-US" dirty="0" smtClean="0"/>
              <a:t> ICT Dan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Terkini</a:t>
            </a:r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Semasa</a:t>
            </a:r>
            <a:r>
              <a:rPr lang="en-US" dirty="0" smtClean="0"/>
              <a:t> Dan </a:t>
            </a:r>
            <a:r>
              <a:rPr lang="en-US" dirty="0" err="1" smtClean="0"/>
              <a:t>Kelebihannya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Tajaan</a:t>
            </a:r>
            <a:r>
              <a:rPr lang="en-US" dirty="0" smtClean="0"/>
              <a:t>/</a:t>
            </a:r>
            <a:r>
              <a:rPr lang="en-US" dirty="0" err="1" smtClean="0"/>
              <a:t>Sumbangan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Maybank</a:t>
            </a:r>
            <a:r>
              <a:rPr lang="en-US" dirty="0" smtClean="0"/>
              <a:t> </a:t>
            </a:r>
            <a:r>
              <a:rPr lang="en-US" dirty="0" err="1" smtClean="0"/>
              <a:t>Elania</a:t>
            </a:r>
            <a:r>
              <a:rPr lang="en-US" dirty="0" smtClean="0"/>
              <a:t> Resources:</a:t>
            </a:r>
          </a:p>
          <a:p>
            <a:pPr lvl="1"/>
            <a:r>
              <a:rPr lang="en-US" dirty="0" smtClean="0"/>
              <a:t>5582 8431 9736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Paypal</a:t>
            </a:r>
            <a:r>
              <a:rPr lang="en-US" dirty="0" smtClean="0"/>
              <a:t> </a:t>
            </a:r>
            <a:r>
              <a:rPr lang="en-US" dirty="0" err="1" smtClean="0"/>
              <a:t>Elania</a:t>
            </a:r>
            <a:r>
              <a:rPr lang="en-US" dirty="0" smtClean="0"/>
              <a:t> Resources:</a:t>
            </a:r>
          </a:p>
          <a:p>
            <a:pPr lvl="1"/>
            <a:r>
              <a:rPr lang="en-US" dirty="0" smtClean="0"/>
              <a:t>elaniaresources@yahoo.com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</TotalTime>
  <Words>230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Slide 1</vt:lpstr>
      <vt:lpstr>P3R4K</vt:lpstr>
      <vt:lpstr>Objektif P3R4K</vt:lpstr>
      <vt:lpstr>Perak Technology Academy</vt:lpstr>
      <vt:lpstr>Syarat Penyertaan</vt:lpstr>
      <vt:lpstr>Skop Pembelajaran</vt:lpstr>
      <vt:lpstr>Kadar Bayaran</vt:lpstr>
      <vt:lpstr>Perkhidmatan</vt:lpstr>
      <vt:lpstr>Tajaan/Sumbangan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P3R4K</dc:title>
  <dc:creator>User</dc:creator>
  <cp:lastModifiedBy>User</cp:lastModifiedBy>
  <cp:revision>8</cp:revision>
  <dcterms:created xsi:type="dcterms:W3CDTF">2020-02-01T18:34:09Z</dcterms:created>
  <dcterms:modified xsi:type="dcterms:W3CDTF">2020-02-01T20:23:30Z</dcterms:modified>
</cp:coreProperties>
</file>