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77" r:id="rId2"/>
    <p:sldId id="27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6"/>
  </p:normalViewPr>
  <p:slideViewPr>
    <p:cSldViewPr>
      <p:cViewPr varScale="1">
        <p:scale>
          <a:sx n="105" d="100"/>
          <a:sy n="105" d="100"/>
        </p:scale>
        <p:origin x="18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9046C-84B7-4047-BA2E-B0333C727CA0}" type="datetimeFigureOut">
              <a:rPr lang="en-US" smtClean="0"/>
              <a:t>6/17/23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C4902-2DC4-4CB3-A0AA-8F49AE7E9F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IaaS</a:t>
            </a:r>
            <a:r>
              <a:rPr lang="en-US" baseline="0" dirty="0"/>
              <a:t> - Hardware</a:t>
            </a:r>
            <a:br>
              <a:rPr lang="en-US" baseline="0" dirty="0"/>
            </a:br>
            <a:r>
              <a:rPr lang="en-US" baseline="0" dirty="0" err="1"/>
              <a:t>PaaS</a:t>
            </a:r>
            <a:r>
              <a:rPr lang="en-US" baseline="0" dirty="0"/>
              <a:t> - Coding/Platform</a:t>
            </a:r>
          </a:p>
          <a:p>
            <a:r>
              <a:rPr lang="en-US" baseline="0" dirty="0" err="1"/>
              <a:t>SaaS</a:t>
            </a:r>
            <a:r>
              <a:rPr lang="en-US" baseline="0" dirty="0"/>
              <a:t> - </a:t>
            </a:r>
            <a:r>
              <a:rPr lang="en-US" dirty="0"/>
              <a:t>CMS like </a:t>
            </a:r>
            <a:r>
              <a:rPr lang="en-US" dirty="0" err="1"/>
              <a:t>WordPress</a:t>
            </a:r>
            <a:r>
              <a:rPr lang="en-US" dirty="0"/>
              <a:t>, </a:t>
            </a:r>
            <a:r>
              <a:rPr lang="en-US" dirty="0" err="1"/>
              <a:t>Laravel</a:t>
            </a:r>
            <a:r>
              <a:rPr lang="en-US" dirty="0"/>
              <a:t> or </a:t>
            </a:r>
            <a:r>
              <a:rPr lang="en-US" dirty="0" err="1"/>
              <a:t>Magento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900E4-0702-4AF2-A13D-0C7374AB06CF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Perak Technology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035972" y="214290"/>
            <a:ext cx="893746" cy="893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4362" y="3970226"/>
            <a:ext cx="8077200" cy="16733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Managed Cloud Services</a:t>
            </a:r>
            <a:br>
              <a:rPr lang="en-US" dirty="0"/>
            </a:br>
            <a:br>
              <a:rPr lang="en-US" dirty="0"/>
            </a:br>
            <a:r>
              <a:rPr lang="en-US" sz="3600" dirty="0" err="1">
                <a:solidFill>
                  <a:schemeClr val="tx1"/>
                </a:solidFill>
              </a:rPr>
              <a:t>Elania</a:t>
            </a:r>
            <a:r>
              <a:rPr lang="en-US" sz="3600" dirty="0">
                <a:solidFill>
                  <a:schemeClr val="tx1"/>
                </a:solidFill>
              </a:rPr>
              <a:t> Resources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0606 2020</a:t>
            </a:r>
            <a:br>
              <a:rPr lang="en-US" sz="4800" dirty="0"/>
            </a:br>
            <a:br>
              <a:rPr lang="en-US" dirty="0"/>
            </a:br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2443178"/>
            <a:ext cx="8643998" cy="1499616"/>
          </a:xfrm>
        </p:spPr>
        <p:txBody>
          <a:bodyPr>
            <a:noAutofit/>
          </a:bodyPr>
          <a:lstStyle/>
          <a:p>
            <a:pPr algn="ctr"/>
            <a:r>
              <a:rPr lang="en-US" sz="4800" b="1"/>
              <a:t>Perak Technology Academy</a:t>
            </a:r>
            <a:endParaRPr lang="en-US" sz="4800" b="1" dirty="0"/>
          </a:p>
        </p:txBody>
      </p:sp>
      <p:pic>
        <p:nvPicPr>
          <p:cNvPr id="6" name="Picture 5" descr="Perak Technolog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7554" y="900106"/>
            <a:ext cx="2286000" cy="228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Cloud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Public cloud.</a:t>
            </a:r>
          </a:p>
          <a:p>
            <a:r>
              <a:rPr lang="en-US"/>
              <a:t>Private cloud.</a:t>
            </a:r>
          </a:p>
          <a:p>
            <a:r>
              <a:rPr lang="en-US"/>
              <a:t>Hybrid cloud.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Public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Owned and operated by a third-party cloud service provider and delivered over the Internet.</a:t>
            </a:r>
          </a:p>
          <a:p>
            <a:r>
              <a:rPr lang="en-US"/>
              <a:t>Share the same hardware, storage, and network devices with other organizations.</a:t>
            </a:r>
          </a:p>
          <a:p>
            <a:r>
              <a:rPr lang="en-US"/>
              <a:t>Access services and manage your account using a web browser.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Private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Computing resources used exclusively by one business or organization.</a:t>
            </a:r>
          </a:p>
          <a:p>
            <a:r>
              <a:rPr lang="en-US"/>
              <a:t>Requires businesses to maintain, manage, and update their data centers.</a:t>
            </a:r>
          </a:p>
          <a:p>
            <a:r>
              <a:rPr lang="en-US"/>
              <a:t>Services and infrastructure are always maintained on a private network.</a:t>
            </a:r>
          </a:p>
          <a:p>
            <a:r>
              <a:rPr lang="en-US"/>
              <a:t>Easier for an organization to customize its resources to meet specific IT requirements.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Hybrid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Combine on-premises infrastructure and public clouds so organizations can reap the advantages of both.</a:t>
            </a:r>
          </a:p>
          <a:p>
            <a:r>
              <a:rPr lang="en-US"/>
              <a:t>Data and applications can move between private and public clouds for greater flexibility and more deployment options.</a:t>
            </a:r>
          </a:p>
          <a:p>
            <a:r>
              <a:rPr lang="en-US"/>
              <a:t>Application or resource is run in the private cloud until there is a spike in demand which the organization can redirect the traffic to the public cloud for additional computing resources.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Cloud Service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Infrastructure as a Service (IaaS) - Focus on servers, storage, bandwidth, hardware and networking components management.</a:t>
            </a:r>
          </a:p>
          <a:p>
            <a:r>
              <a:rPr lang="en-US"/>
              <a:t>Platform as a Service (PaaS) - Which the coding of software or which several software applications are made of.</a:t>
            </a:r>
          </a:p>
          <a:p>
            <a:r>
              <a:rPr lang="en-US"/>
              <a:t>Software as a Service (SaaS) - Managing the installation part of any software tools that been used for running their daily operational activities.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Improved scalability</a:t>
            </a:r>
          </a:p>
          <a:p>
            <a:r>
              <a:rPr lang="en-US"/>
              <a:t>Cloud monitoring</a:t>
            </a:r>
          </a:p>
          <a:p>
            <a:r>
              <a:rPr lang="en-US"/>
              <a:t>Migrating data from one place to a server located at a distant place</a:t>
            </a:r>
          </a:p>
          <a:p>
            <a:r>
              <a:rPr lang="en-US"/>
              <a:t>Assuring security guarantee as well as </a:t>
            </a:r>
          </a:p>
          <a:p>
            <a:r>
              <a:rPr lang="en-US"/>
              <a:t>Better coordination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Managed Cloud as a Service (MCaaS).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Prefer managed cloud to run their applications efficiently in the cloud without maintaining and managing the virtual IT infrastructure.</a:t>
            </a:r>
          </a:p>
          <a:p>
            <a:r>
              <a:rPr lang="en-US"/>
              <a:t>Implement and manage cloud services through the cloud vendor.</a:t>
            </a:r>
          </a:p>
          <a:p>
            <a:r>
              <a:rPr lang="en-US"/>
              <a:t>Manage varying cloud services by creating cloud-based software solutions and packages.</a:t>
            </a:r>
          </a:p>
          <a:p>
            <a:r>
              <a:rPr lang="en-US"/>
              <a:t>Providing additional computing resources and prompt technical support.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Important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Easier for enterprises to leverage a variety of cloud services without focusing on implementation and management.</a:t>
            </a:r>
          </a:p>
          <a:p>
            <a:r>
              <a:rPr lang="en-US"/>
              <a:t>Outsourcing cloud services management and support.</a:t>
            </a:r>
          </a:p>
          <a:p>
            <a:r>
              <a:rPr lang="en-US"/>
              <a:t>Run applications smoothly without focusing on hardware operations.</a:t>
            </a:r>
          </a:p>
          <a:p>
            <a:r>
              <a:rPr lang="en-US"/>
              <a:t>Enables enterprises to get the cloud services implemented and managed by the cloud vendors.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Important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Customize the software products according to the precise needs of individual organizations.</a:t>
            </a:r>
          </a:p>
          <a:p>
            <a:r>
              <a:rPr lang="en-US" dirty="0"/>
              <a:t>Enable businesses to take advantage of cloud computing without implementing and managing the cloud services.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Predictable, recurring monthly costs</a:t>
            </a:r>
          </a:p>
          <a:p>
            <a:r>
              <a:rPr lang="en-US" dirty="0"/>
              <a:t>Future-proofed technology</a:t>
            </a:r>
          </a:p>
          <a:p>
            <a:r>
              <a:rPr lang="en-US" dirty="0"/>
              <a:t>Custom and integrated service</a:t>
            </a:r>
          </a:p>
          <a:p>
            <a:r>
              <a:rPr lang="en-US" dirty="0"/>
              <a:t>Robust infrastructure</a:t>
            </a:r>
          </a:p>
          <a:p>
            <a:r>
              <a:rPr lang="en-US" dirty="0"/>
              <a:t>Centralized network services and applications</a:t>
            </a:r>
          </a:p>
          <a:p>
            <a:r>
              <a:rPr lang="en-US" dirty="0"/>
              <a:t>Coverage on all service levels</a:t>
            </a:r>
          </a:p>
          <a:p>
            <a:r>
              <a:rPr lang="en-US" dirty="0"/>
              <a:t>Disaster recovery</a:t>
            </a:r>
          </a:p>
          <a:p>
            <a:r>
              <a:rPr lang="en-US" dirty="0"/>
              <a:t>Fast response times</a:t>
            </a:r>
          </a:p>
          <a:p>
            <a:r>
              <a:rPr lang="en-US" dirty="0"/>
              <a:t>Vendor interfacing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Elania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Bumiputera</a:t>
            </a:r>
            <a:r>
              <a:rPr lang="en-US" dirty="0"/>
              <a:t> company that provides services to develop mobile apps, websites, web applications and e-commerce</a:t>
            </a:r>
          </a:p>
          <a:p>
            <a:r>
              <a:rPr lang="en-MY" dirty="0"/>
              <a:t>Established on March 4th, 2015</a:t>
            </a:r>
            <a:endParaRPr lang="en-US" dirty="0"/>
          </a:p>
          <a:p>
            <a:r>
              <a:rPr lang="en-MY" dirty="0"/>
              <a:t>Founded by 2 person who passionate in ICT and technology field.</a:t>
            </a:r>
          </a:p>
          <a:p>
            <a:r>
              <a:rPr lang="en-MY" dirty="0"/>
              <a:t>Created Perak Technology to boost ICT and technology industries in Perak.</a:t>
            </a:r>
          </a:p>
          <a:p>
            <a:r>
              <a:rPr lang="en-MY" dirty="0"/>
              <a:t>Link: https://elaniaresources.com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Rackspace</a:t>
            </a:r>
          </a:p>
          <a:p>
            <a:r>
              <a:rPr lang="en-US"/>
              <a:t>Cloudways</a:t>
            </a:r>
          </a:p>
          <a:p>
            <a:r>
              <a:rPr lang="en-US"/>
              <a:t>WebAir</a:t>
            </a:r>
          </a:p>
          <a:p>
            <a:r>
              <a:rPr lang="en-US"/>
              <a:t>Cloudnexa</a:t>
            </a:r>
          </a:p>
          <a:p>
            <a:r>
              <a:rPr lang="en-US"/>
              <a:t>Codero</a:t>
            </a:r>
          </a:p>
          <a:p>
            <a:r>
              <a:rPr lang="en-US"/>
              <a:t>Scale Dynamix</a:t>
            </a:r>
          </a:p>
          <a:p>
            <a:r>
              <a:rPr lang="en-US"/>
              <a:t>Elania Resources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Elania Managed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Compute – AWS EC2, Azure VM, Google VM</a:t>
            </a:r>
          </a:p>
          <a:p>
            <a:r>
              <a:rPr lang="en-US"/>
              <a:t>Database – MySQL, PostgreSQL, </a:t>
            </a:r>
          </a:p>
          <a:p>
            <a:r>
              <a:rPr lang="en-US"/>
              <a:t>Networking – Firewall, Load Balancer</a:t>
            </a:r>
          </a:p>
          <a:p>
            <a:r>
              <a:rPr lang="en-US"/>
              <a:t>Storage – Managed Backup</a:t>
            </a:r>
          </a:p>
          <a:p>
            <a:r>
              <a:rPr lang="en-US"/>
              <a:t>Application – Laravel, Django, Yii2, Wordpress</a:t>
            </a:r>
          </a:p>
          <a:p>
            <a:r>
              <a:rPr lang="en-US"/>
              <a:t>Security – IDS/IPS, WAF, PAF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Elania</a:t>
            </a:r>
            <a:r>
              <a:rPr lang="en-US" dirty="0"/>
              <a:t>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Website: https://elaniaresources.com</a:t>
            </a:r>
          </a:p>
          <a:p>
            <a:r>
              <a:rPr lang="en-US" dirty="0"/>
              <a:t>Telegram: https://t.me/elaniaresources</a:t>
            </a:r>
          </a:p>
          <a:p>
            <a:r>
              <a:rPr lang="en-US" dirty="0"/>
              <a:t>Telephone: 016-6323652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P3R4K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Professional Principal Provider Refinement For Knowledge (P3R4K)</a:t>
            </a:r>
          </a:p>
          <a:p>
            <a:r>
              <a:rPr lang="en-US" dirty="0" err="1"/>
              <a:t>Penyempurnaan</a:t>
            </a:r>
            <a:r>
              <a:rPr lang="en-US" dirty="0"/>
              <a:t> </a:t>
            </a:r>
            <a:r>
              <a:rPr lang="en-US" dirty="0" err="1"/>
              <a:t>Penyedia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Profesional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Pengetahuan</a:t>
            </a:r>
            <a:endParaRPr lang="en-US" dirty="0"/>
          </a:p>
          <a:p>
            <a:r>
              <a:rPr lang="en-US" dirty="0" err="1"/>
              <a:t>Komuniti</a:t>
            </a:r>
            <a:r>
              <a:rPr lang="en-US" dirty="0"/>
              <a:t> ICT Yang </a:t>
            </a:r>
            <a:r>
              <a:rPr lang="en-US" dirty="0" err="1"/>
              <a:t>Diwujudkan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Elania</a:t>
            </a:r>
            <a:r>
              <a:rPr lang="en-US" dirty="0"/>
              <a:t> Resources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2016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Perak Technology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Cloud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Virtualization of computers.</a:t>
            </a:r>
          </a:p>
          <a:p>
            <a:r>
              <a:rPr lang="en-US"/>
              <a:t>User can access or share any kind of information without the hassle of installing or implementing it on a computer desktop.</a:t>
            </a:r>
          </a:p>
          <a:p>
            <a:r>
              <a:rPr lang="en-US"/>
              <a:t>No hard disks are required as everything is directly accessed from the web that acts as one big cloud.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Co-Located Server.</a:t>
            </a:r>
          </a:p>
          <a:p>
            <a:r>
              <a:rPr lang="en-US"/>
              <a:t>Managed Co-Located Services.</a:t>
            </a:r>
          </a:p>
          <a:p>
            <a:r>
              <a:rPr lang="en-US"/>
              <a:t>Cloud Services.</a:t>
            </a:r>
          </a:p>
          <a:p>
            <a:r>
              <a:rPr lang="en-US"/>
              <a:t>Managed Cloud Services.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Co-Located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Co-located servers became essential to enterprise IT for data protection and availability.</a:t>
            </a:r>
          </a:p>
          <a:p>
            <a:r>
              <a:rPr lang="en-US"/>
              <a:t>Install their own servers in a fully managed facility in a different geographical to their own data centre.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Managed Co-Located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Managed co-lo services allow businesses to buy a server from the provider, who would then oversee the installation and ongoing management.</a:t>
            </a:r>
          </a:p>
          <a:p>
            <a:r>
              <a:rPr lang="en-US"/>
              <a:t>Business could reduce its operational overheads and take advantage of increased resilience of off-site systems.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Cloud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Fully hosted and managed applications in the Software as a Service (SaaS) model.</a:t>
            </a:r>
          </a:p>
          <a:p>
            <a:r>
              <a:rPr lang="en-US"/>
              <a:t>Massive hosted infrastructure platforms like Google Cloud Platform, Amazon AWS and Microsoft Azure.</a:t>
            </a:r>
          </a:p>
          <a:p>
            <a:r>
              <a:rPr lang="en-US"/>
              <a:t>Support, management and maintenance of the Cloud infrastructure is still the responsibility of the service provider.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Managed Cloud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Allow you to hand over the management of the entire platform and its component parts to a third party.</a:t>
            </a:r>
          </a:p>
          <a:p>
            <a:r>
              <a:rPr lang="en-US"/>
              <a:t>Your team is free to focus on the strategic side of IT, while our consultants and engineers take on the technical challenges.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144</TotalTime>
  <Words>875</Words>
  <Application>Microsoft Macintosh PowerPoint</Application>
  <PresentationFormat>On-screen Show (4:3)</PresentationFormat>
  <Paragraphs>106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Wingdings</vt:lpstr>
      <vt:lpstr>Wingdings 2</vt:lpstr>
      <vt:lpstr>Wingdings 3</vt:lpstr>
      <vt:lpstr>Module</vt:lpstr>
      <vt:lpstr>Managed Cloud Services  Elania Resources 0606 2020   </vt:lpstr>
      <vt:lpstr>Elania Resources</vt:lpstr>
      <vt:lpstr>P3R4K</vt:lpstr>
      <vt:lpstr>Cloud Services</vt:lpstr>
      <vt:lpstr>History</vt:lpstr>
      <vt:lpstr>Co-Located Server</vt:lpstr>
      <vt:lpstr>Managed Co-Located Services</vt:lpstr>
      <vt:lpstr>Cloud Services</vt:lpstr>
      <vt:lpstr>Managed Cloud Services</vt:lpstr>
      <vt:lpstr>Cloud Deployment</vt:lpstr>
      <vt:lpstr>Public Cloud</vt:lpstr>
      <vt:lpstr>Private Cloud</vt:lpstr>
      <vt:lpstr>Hybrid Cloud</vt:lpstr>
      <vt:lpstr>Cloud Service Delivery</vt:lpstr>
      <vt:lpstr>Issue</vt:lpstr>
      <vt:lpstr>Managed Cloud as a Service (MCaaS).</vt:lpstr>
      <vt:lpstr>Important Aspects</vt:lpstr>
      <vt:lpstr>Important Aspects</vt:lpstr>
      <vt:lpstr>Benefits</vt:lpstr>
      <vt:lpstr>Provider</vt:lpstr>
      <vt:lpstr>Elania Managed Services</vt:lpstr>
      <vt:lpstr>Elania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P3R4K</dc:title>
  <dc:creator>User</dc:creator>
  <cp:lastModifiedBy>Microsoft Office User</cp:lastModifiedBy>
  <cp:revision>16</cp:revision>
  <dcterms:created xsi:type="dcterms:W3CDTF">2020-02-01T18:34:09Z</dcterms:created>
  <dcterms:modified xsi:type="dcterms:W3CDTF">2023-06-17T15:51:48Z</dcterms:modified>
</cp:coreProperties>
</file>