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6"/>
  </p:normalViewPr>
  <p:slideViewPr>
    <p:cSldViewPr>
      <p:cViewPr varScale="1">
        <p:scale>
          <a:sx n="105" d="100"/>
          <a:sy n="105" d="100"/>
        </p:scale>
        <p:origin x="184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6/17/23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6/17/23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6/17/23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6/17/23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6/17/23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6/17/23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6/17/23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6/17/23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6/17/23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6/17/23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F98B4641-DB92-4816-AC0F-FCAE07F9B854}" type="datetimeFigureOut">
              <a:rPr lang="en-US" smtClean="0"/>
              <a:pPr/>
              <a:t>6/17/23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F98B4641-DB92-4816-AC0F-FCAE07F9B854}" type="datetimeFigureOut">
              <a:rPr lang="en-US" smtClean="0"/>
              <a:pPr/>
              <a:t>6/17/23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Perak Technology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8035972" y="214290"/>
            <a:ext cx="893746" cy="8937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3643314"/>
            <a:ext cx="8077200" cy="1673352"/>
          </a:xfrm>
        </p:spPr>
        <p:txBody>
          <a:bodyPr/>
          <a:lstStyle/>
          <a:p>
            <a:pPr algn="ctr"/>
            <a:r>
              <a:rPr lang="en-MY" dirty="0" err="1"/>
              <a:t>Pengambilan</a:t>
            </a:r>
            <a:r>
              <a:rPr lang="en-MY" dirty="0"/>
              <a:t> </a:t>
            </a:r>
            <a:r>
              <a:rPr lang="en-MY" dirty="0" err="1"/>
              <a:t>Baru</a:t>
            </a:r>
            <a:br>
              <a:rPr lang="en-MY" dirty="0"/>
            </a:br>
            <a:r>
              <a:rPr lang="en-MY" dirty="0" err="1"/>
              <a:t>Tahun</a:t>
            </a:r>
            <a:r>
              <a:rPr lang="en-MY"/>
              <a:t> 2020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0" y="2157426"/>
            <a:ext cx="9144000" cy="1499616"/>
          </a:xfrm>
        </p:spPr>
        <p:txBody>
          <a:bodyPr>
            <a:noAutofit/>
          </a:bodyPr>
          <a:lstStyle/>
          <a:p>
            <a:pPr algn="ctr"/>
            <a:r>
              <a:rPr lang="en-MY" sz="5200" b="1"/>
              <a:t>Perak Technology Academy</a:t>
            </a:r>
            <a:endParaRPr lang="en-US" sz="5200" b="1"/>
          </a:p>
        </p:txBody>
      </p:sp>
      <p:sp>
        <p:nvSpPr>
          <p:cNvPr id="6" name="TextBox 5"/>
          <p:cNvSpPr txBox="1"/>
          <p:nvPr/>
        </p:nvSpPr>
        <p:spPr>
          <a:xfrm>
            <a:off x="3071802" y="5209302"/>
            <a:ext cx="339708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MY" sz="3200" dirty="0" err="1"/>
              <a:t>Elania</a:t>
            </a:r>
            <a:r>
              <a:rPr lang="en-MY" sz="3200" dirty="0"/>
              <a:t> Resources</a:t>
            </a:r>
          </a:p>
          <a:p>
            <a:pPr algn="ctr"/>
            <a:r>
              <a:rPr lang="en-MY" sz="3200" dirty="0"/>
              <a:t>2 </a:t>
            </a:r>
            <a:r>
              <a:rPr lang="en-MY" sz="3200"/>
              <a:t>Februari </a:t>
            </a:r>
            <a:r>
              <a:rPr lang="en-MY" sz="3200" dirty="0"/>
              <a:t>2020</a:t>
            </a:r>
            <a:endParaRPr lang="en-US" sz="3200" dirty="0"/>
          </a:p>
        </p:txBody>
      </p:sp>
      <p:pic>
        <p:nvPicPr>
          <p:cNvPr id="7" name="Picture 6" descr="Perak Technology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57554" y="428604"/>
            <a:ext cx="2322506" cy="232250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32905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P3R4K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Professional Principal Provider Refinement For Knowledge (P3R4K)</a:t>
            </a:r>
          </a:p>
          <a:p>
            <a:r>
              <a:rPr lang="en-US" dirty="0" err="1"/>
              <a:t>Penyempurnaan</a:t>
            </a:r>
            <a:r>
              <a:rPr lang="en-US" dirty="0"/>
              <a:t> </a:t>
            </a:r>
            <a:r>
              <a:rPr lang="en-US" dirty="0" err="1"/>
              <a:t>Penyedia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 </a:t>
            </a:r>
            <a:r>
              <a:rPr lang="en-US" dirty="0" err="1"/>
              <a:t>Profesional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Pengetahuan</a:t>
            </a:r>
            <a:endParaRPr lang="en-US" dirty="0"/>
          </a:p>
          <a:p>
            <a:r>
              <a:rPr lang="en-US" dirty="0" err="1"/>
              <a:t>Komuniti</a:t>
            </a:r>
            <a:r>
              <a:rPr lang="en-US" dirty="0"/>
              <a:t> ICT Yang </a:t>
            </a:r>
            <a:r>
              <a:rPr lang="en-US" dirty="0" err="1"/>
              <a:t>Diwujudkan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Elania</a:t>
            </a:r>
            <a:r>
              <a:rPr lang="en-US" dirty="0"/>
              <a:t> Resources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Tahun</a:t>
            </a:r>
            <a:r>
              <a:rPr lang="en-US" dirty="0"/>
              <a:t> 2016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Perak Technology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Objektif</a:t>
            </a:r>
            <a:r>
              <a:rPr lang="en-US" dirty="0"/>
              <a:t> P3R4K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Penyediaan</a:t>
            </a:r>
            <a:r>
              <a:rPr lang="en-US" dirty="0"/>
              <a:t> </a:t>
            </a:r>
            <a:r>
              <a:rPr lang="en-US" dirty="0" err="1"/>
              <a:t>Golongan</a:t>
            </a:r>
            <a:r>
              <a:rPr lang="en-US" dirty="0"/>
              <a:t> </a:t>
            </a:r>
            <a:r>
              <a:rPr lang="en-US" dirty="0" err="1"/>
              <a:t>Profesional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Industri</a:t>
            </a:r>
            <a:r>
              <a:rPr lang="en-US" dirty="0"/>
              <a:t> ICT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Teknologi</a:t>
            </a:r>
            <a:endParaRPr lang="en-US" dirty="0"/>
          </a:p>
          <a:p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Kemahiran</a:t>
            </a:r>
            <a:r>
              <a:rPr lang="en-US" dirty="0"/>
              <a:t> </a:t>
            </a:r>
            <a:r>
              <a:rPr lang="en-US" dirty="0" err="1"/>
              <a:t>Golongan</a:t>
            </a:r>
            <a:r>
              <a:rPr lang="en-US" dirty="0"/>
              <a:t> </a:t>
            </a:r>
            <a:r>
              <a:rPr lang="en-US" dirty="0" err="1"/>
              <a:t>Belia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Bidang</a:t>
            </a:r>
            <a:r>
              <a:rPr lang="en-US" dirty="0"/>
              <a:t> </a:t>
            </a:r>
            <a:r>
              <a:rPr lang="en-US" dirty="0" err="1"/>
              <a:t>Latihan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Pembelajaran</a:t>
            </a:r>
            <a:endParaRPr lang="en-US" dirty="0"/>
          </a:p>
          <a:p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Industri</a:t>
            </a:r>
            <a:r>
              <a:rPr lang="en-US" dirty="0"/>
              <a:t> ICT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Di </a:t>
            </a:r>
            <a:r>
              <a:rPr lang="en-US" dirty="0" err="1"/>
              <a:t>Negeri</a:t>
            </a:r>
            <a:r>
              <a:rPr lang="en-US" dirty="0"/>
              <a:t> Perak</a:t>
            </a:r>
          </a:p>
          <a:p>
            <a:r>
              <a:rPr lang="en-US" dirty="0" err="1"/>
              <a:t>Mengatasi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Pengangguran</a:t>
            </a:r>
            <a:r>
              <a:rPr lang="en-US" dirty="0"/>
              <a:t> Di </a:t>
            </a:r>
            <a:r>
              <a:rPr lang="en-US" dirty="0" err="1"/>
              <a:t>Kalangan</a:t>
            </a:r>
            <a:r>
              <a:rPr lang="en-US" dirty="0"/>
              <a:t> </a:t>
            </a:r>
            <a:r>
              <a:rPr lang="en-US" dirty="0" err="1"/>
              <a:t>Golongan</a:t>
            </a:r>
            <a:r>
              <a:rPr lang="en-US" dirty="0"/>
              <a:t> </a:t>
            </a:r>
            <a:r>
              <a:rPr lang="en-US" dirty="0" err="1"/>
              <a:t>Belia</a:t>
            </a:r>
            <a:r>
              <a:rPr lang="en-US" dirty="0"/>
              <a:t> Di </a:t>
            </a:r>
            <a:r>
              <a:rPr lang="en-US" dirty="0" err="1"/>
              <a:t>Negeri</a:t>
            </a:r>
            <a:r>
              <a:rPr lang="en-US" dirty="0"/>
              <a:t> Perak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Perak Technology Academy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Pengambilan</a:t>
            </a:r>
            <a:r>
              <a:rPr lang="en-US" dirty="0"/>
              <a:t> </a:t>
            </a:r>
            <a:r>
              <a:rPr lang="en-US" dirty="0" err="1"/>
              <a:t>Seramai</a:t>
            </a:r>
            <a:r>
              <a:rPr lang="en-US" dirty="0"/>
              <a:t> 10 </a:t>
            </a:r>
            <a:r>
              <a:rPr lang="en-US" dirty="0" err="1"/>
              <a:t>Hingga</a:t>
            </a:r>
            <a:r>
              <a:rPr lang="en-US" dirty="0"/>
              <a:t> 15 </a:t>
            </a:r>
            <a:r>
              <a:rPr lang="en-US" dirty="0" err="1"/>
              <a:t>Orang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Tahun</a:t>
            </a:r>
            <a:endParaRPr lang="en-US" dirty="0"/>
          </a:p>
          <a:p>
            <a:r>
              <a:rPr lang="en-US" dirty="0" err="1"/>
              <a:t>Dilaksanakan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Maya </a:t>
            </a:r>
            <a:r>
              <a:rPr lang="en-US" dirty="0" err="1"/>
              <a:t>Samada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Slack, Skype, Google Classroom Dan Zoom</a:t>
            </a:r>
          </a:p>
          <a:p>
            <a:r>
              <a:rPr lang="en-US" dirty="0" err="1"/>
              <a:t>Dikenakan</a:t>
            </a:r>
            <a:r>
              <a:rPr lang="en-US" dirty="0"/>
              <a:t> </a:t>
            </a:r>
            <a:r>
              <a:rPr lang="en-US" dirty="0" err="1"/>
              <a:t>Bayaran</a:t>
            </a:r>
            <a:r>
              <a:rPr lang="en-US" dirty="0"/>
              <a:t> </a:t>
            </a:r>
            <a:r>
              <a:rPr lang="en-US" dirty="0" err="1"/>
              <a:t>Keahlian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Bulanan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Tahunan</a:t>
            </a:r>
            <a:endParaRPr lang="en-US" dirty="0"/>
          </a:p>
          <a:p>
            <a:r>
              <a:rPr lang="en-US" dirty="0" err="1"/>
              <a:t>Tenaga</a:t>
            </a:r>
            <a:r>
              <a:rPr lang="en-US" dirty="0"/>
              <a:t> </a:t>
            </a:r>
            <a:r>
              <a:rPr lang="en-US" dirty="0" err="1"/>
              <a:t>Pengajar</a:t>
            </a:r>
            <a:r>
              <a:rPr lang="en-US" dirty="0"/>
              <a:t> Dari </a:t>
            </a:r>
            <a:r>
              <a:rPr lang="en-US" dirty="0" err="1"/>
              <a:t>Kalangan</a:t>
            </a:r>
            <a:r>
              <a:rPr lang="en-US" dirty="0"/>
              <a:t> </a:t>
            </a:r>
            <a:r>
              <a:rPr lang="en-US" dirty="0" err="1"/>
              <a:t>Ahli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Jemputan</a:t>
            </a:r>
            <a:r>
              <a:rPr lang="en-US" dirty="0"/>
              <a:t> Dari </a:t>
            </a:r>
            <a:r>
              <a:rPr lang="en-US" dirty="0" err="1"/>
              <a:t>Agensi</a:t>
            </a:r>
            <a:r>
              <a:rPr lang="en-US" dirty="0"/>
              <a:t> </a:t>
            </a:r>
            <a:r>
              <a:rPr lang="en-US" dirty="0" err="1"/>
              <a:t>Luar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Syarat</a:t>
            </a:r>
            <a:r>
              <a:rPr lang="en-US" dirty="0"/>
              <a:t> </a:t>
            </a:r>
            <a:r>
              <a:rPr lang="en-US" dirty="0" err="1"/>
              <a:t>Penyertaan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Warganegara</a:t>
            </a:r>
            <a:r>
              <a:rPr lang="en-US" dirty="0"/>
              <a:t> Malaysia</a:t>
            </a:r>
          </a:p>
          <a:p>
            <a:r>
              <a:rPr lang="en-US" dirty="0"/>
              <a:t>Terbuka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 err="1"/>
              <a:t>Penduduk</a:t>
            </a:r>
            <a:r>
              <a:rPr lang="en-US" dirty="0"/>
              <a:t> Di </a:t>
            </a:r>
            <a:r>
              <a:rPr lang="en-US" dirty="0" err="1"/>
              <a:t>Negeri</a:t>
            </a:r>
            <a:r>
              <a:rPr lang="en-US" dirty="0"/>
              <a:t> Perak</a:t>
            </a:r>
          </a:p>
          <a:p>
            <a:r>
              <a:rPr lang="en-US" dirty="0" err="1"/>
              <a:t>Berumur</a:t>
            </a:r>
            <a:r>
              <a:rPr lang="en-US" dirty="0"/>
              <a:t> 18 </a:t>
            </a:r>
            <a:r>
              <a:rPr lang="en-US" dirty="0" err="1"/>
              <a:t>Tahun</a:t>
            </a:r>
            <a:r>
              <a:rPr lang="en-US" dirty="0"/>
              <a:t> Dan </a:t>
            </a:r>
            <a:r>
              <a:rPr lang="en-US" dirty="0" err="1"/>
              <a:t>Keatas</a:t>
            </a:r>
            <a:endParaRPr lang="en-US" dirty="0"/>
          </a:p>
          <a:p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Ilmu</a:t>
            </a:r>
            <a:r>
              <a:rPr lang="en-US" dirty="0"/>
              <a:t> </a:t>
            </a:r>
            <a:r>
              <a:rPr lang="en-US" dirty="0" err="1"/>
              <a:t>Pengetahuan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Bidang</a:t>
            </a:r>
            <a:r>
              <a:rPr lang="en-US" dirty="0"/>
              <a:t> ICT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Skop</a:t>
            </a:r>
            <a:r>
              <a:rPr lang="en-US" dirty="0"/>
              <a:t> </a:t>
            </a:r>
            <a:r>
              <a:rPr lang="en-US" dirty="0" err="1"/>
              <a:t>Pembelajaran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Big Data Analytic</a:t>
            </a:r>
          </a:p>
          <a:p>
            <a:r>
              <a:rPr lang="en-US" dirty="0" err="1"/>
              <a:t>IoT</a:t>
            </a:r>
            <a:r>
              <a:rPr lang="en-US" dirty="0"/>
              <a:t> &amp; Machine Learning</a:t>
            </a:r>
          </a:p>
          <a:p>
            <a:r>
              <a:rPr lang="en-US" dirty="0" err="1"/>
              <a:t>Blockchain</a:t>
            </a:r>
            <a:endParaRPr lang="en-US" dirty="0"/>
          </a:p>
          <a:p>
            <a:r>
              <a:rPr lang="en-US" dirty="0"/>
              <a:t>Python Programming</a:t>
            </a:r>
          </a:p>
          <a:p>
            <a:r>
              <a:rPr lang="en-US" dirty="0"/>
              <a:t>Ionic Framework</a:t>
            </a:r>
          </a:p>
          <a:p>
            <a:r>
              <a:rPr lang="en-US" dirty="0"/>
              <a:t>Unity 3D</a:t>
            </a:r>
          </a:p>
          <a:p>
            <a:r>
              <a:rPr lang="en-US" dirty="0"/>
              <a:t>Cyber Security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Kadar </a:t>
            </a:r>
            <a:r>
              <a:rPr lang="en-US" dirty="0" err="1"/>
              <a:t>Bayaran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Penyertaan</a:t>
            </a:r>
            <a:r>
              <a:rPr lang="en-US" dirty="0"/>
              <a:t> </a:t>
            </a:r>
            <a:r>
              <a:rPr lang="en-US" dirty="0" err="1"/>
              <a:t>Tahunan</a:t>
            </a:r>
            <a:r>
              <a:rPr lang="en-US" dirty="0"/>
              <a:t>: RM 50 </a:t>
            </a:r>
            <a:r>
              <a:rPr lang="en-US" dirty="0" err="1"/>
              <a:t>Setahun</a:t>
            </a:r>
            <a:endParaRPr lang="en-US" dirty="0"/>
          </a:p>
          <a:p>
            <a:r>
              <a:rPr lang="en-US" dirty="0" err="1"/>
              <a:t>Penyertaan</a:t>
            </a:r>
            <a:r>
              <a:rPr lang="en-US" dirty="0"/>
              <a:t> </a:t>
            </a:r>
            <a:r>
              <a:rPr lang="en-US" dirty="0" err="1"/>
              <a:t>Bulanan</a:t>
            </a:r>
            <a:r>
              <a:rPr lang="en-US" dirty="0"/>
              <a:t>: RM 20 </a:t>
            </a:r>
            <a:r>
              <a:rPr lang="en-US" dirty="0" err="1"/>
              <a:t>Sebulan</a:t>
            </a:r>
            <a:endParaRPr lang="en-US" dirty="0"/>
          </a:p>
          <a:p>
            <a:r>
              <a:rPr lang="en-US" dirty="0" err="1"/>
              <a:t>Peserta</a:t>
            </a:r>
            <a:r>
              <a:rPr lang="en-US" dirty="0"/>
              <a:t>/</a:t>
            </a:r>
            <a:r>
              <a:rPr lang="en-US" dirty="0" err="1"/>
              <a:t>Tenaga</a:t>
            </a:r>
            <a:r>
              <a:rPr lang="en-US" dirty="0"/>
              <a:t> </a:t>
            </a:r>
            <a:r>
              <a:rPr lang="en-US" dirty="0" err="1"/>
              <a:t>Pengajar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Menerima</a:t>
            </a:r>
            <a:r>
              <a:rPr lang="en-US" dirty="0"/>
              <a:t> </a:t>
            </a:r>
            <a:r>
              <a:rPr lang="en-US" dirty="0" err="1"/>
              <a:t>Kembali</a:t>
            </a:r>
            <a:r>
              <a:rPr lang="en-US" dirty="0"/>
              <a:t> </a:t>
            </a:r>
            <a:r>
              <a:rPr lang="en-US" dirty="0" err="1"/>
              <a:t>Yuran</a:t>
            </a:r>
            <a:r>
              <a:rPr lang="en-US" dirty="0"/>
              <a:t> </a:t>
            </a:r>
            <a:r>
              <a:rPr lang="en-US" dirty="0" err="1"/>
              <a:t>Penyertaan</a:t>
            </a:r>
            <a:r>
              <a:rPr lang="en-US" dirty="0"/>
              <a:t> </a:t>
            </a:r>
            <a:r>
              <a:rPr lang="en-US" dirty="0" err="1"/>
              <a:t>Beserta</a:t>
            </a:r>
            <a:r>
              <a:rPr lang="en-US" dirty="0"/>
              <a:t> </a:t>
            </a:r>
            <a:r>
              <a:rPr lang="en-US" dirty="0" err="1"/>
              <a:t>Bayaran</a:t>
            </a:r>
            <a:r>
              <a:rPr lang="en-US" dirty="0"/>
              <a:t> </a:t>
            </a:r>
            <a:r>
              <a:rPr lang="en-US" dirty="0" err="1"/>
              <a:t>Tenaga</a:t>
            </a:r>
            <a:r>
              <a:rPr lang="en-US" dirty="0"/>
              <a:t> </a:t>
            </a:r>
            <a:r>
              <a:rPr lang="en-US" dirty="0" err="1"/>
              <a:t>Pengajar</a:t>
            </a:r>
            <a:r>
              <a:rPr lang="en-US" dirty="0"/>
              <a:t> </a:t>
            </a:r>
            <a:r>
              <a:rPr lang="en-US" dirty="0" err="1"/>
              <a:t>Sekiranya</a:t>
            </a:r>
            <a:r>
              <a:rPr lang="en-US" dirty="0"/>
              <a:t> </a:t>
            </a:r>
            <a:r>
              <a:rPr lang="en-US" dirty="0" err="1"/>
              <a:t>Menyampaikan</a:t>
            </a:r>
            <a:r>
              <a:rPr lang="en-US" dirty="0"/>
              <a:t> </a:t>
            </a:r>
            <a:r>
              <a:rPr lang="en-US" dirty="0" err="1"/>
              <a:t>Sesi</a:t>
            </a:r>
            <a:r>
              <a:rPr lang="en-US" dirty="0"/>
              <a:t> </a:t>
            </a:r>
            <a:r>
              <a:rPr lang="en-US" dirty="0" err="1"/>
              <a:t>Pembelajaran</a:t>
            </a:r>
            <a:r>
              <a:rPr lang="en-US" dirty="0"/>
              <a:t> </a:t>
            </a:r>
            <a:r>
              <a:rPr lang="en-US" dirty="0" err="1"/>
              <a:t>Semasa</a:t>
            </a:r>
            <a:r>
              <a:rPr lang="en-US" dirty="0"/>
              <a:t> Perak Technology Session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Perkhidmatan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Tenaga</a:t>
            </a:r>
            <a:r>
              <a:rPr lang="en-US" dirty="0"/>
              <a:t> </a:t>
            </a:r>
            <a:r>
              <a:rPr lang="en-US" dirty="0" err="1"/>
              <a:t>Pengajar</a:t>
            </a:r>
            <a:r>
              <a:rPr lang="en-US" dirty="0"/>
              <a:t> </a:t>
            </a:r>
            <a:r>
              <a:rPr lang="en-US" dirty="0" err="1"/>
              <a:t>Berkemahiran</a:t>
            </a:r>
            <a:endParaRPr lang="en-US" dirty="0"/>
          </a:p>
          <a:p>
            <a:r>
              <a:rPr lang="en-US" dirty="0" err="1"/>
              <a:t>Tenaga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Bidang</a:t>
            </a:r>
            <a:r>
              <a:rPr lang="en-US" dirty="0"/>
              <a:t> ICT Dan </a:t>
            </a:r>
            <a:r>
              <a:rPr lang="en-US" dirty="0" err="1"/>
              <a:t>Teknologi</a:t>
            </a:r>
            <a:endParaRPr lang="en-US" dirty="0"/>
          </a:p>
          <a:p>
            <a:r>
              <a:rPr lang="en-US" dirty="0" err="1"/>
              <a:t>Latihan</a:t>
            </a:r>
            <a:r>
              <a:rPr lang="en-US" dirty="0"/>
              <a:t> </a:t>
            </a:r>
            <a:r>
              <a:rPr lang="en-US" dirty="0" err="1"/>
              <a:t>Industri</a:t>
            </a:r>
            <a:r>
              <a:rPr lang="en-US" dirty="0"/>
              <a:t> Dan </a:t>
            </a:r>
            <a:r>
              <a:rPr lang="en-US" dirty="0" err="1"/>
              <a:t>Latihan</a:t>
            </a:r>
            <a:r>
              <a:rPr lang="en-US" dirty="0"/>
              <a:t> </a:t>
            </a:r>
            <a:r>
              <a:rPr lang="en-US" dirty="0" err="1"/>
              <a:t>Berkala</a:t>
            </a:r>
            <a:endParaRPr lang="en-US" dirty="0"/>
          </a:p>
          <a:p>
            <a:r>
              <a:rPr lang="en-US" dirty="0" err="1"/>
              <a:t>Kolaborasi</a:t>
            </a:r>
            <a:r>
              <a:rPr lang="en-US" dirty="0"/>
              <a:t> </a:t>
            </a:r>
            <a:r>
              <a:rPr lang="en-US" dirty="0" err="1"/>
              <a:t>Projek</a:t>
            </a:r>
            <a:r>
              <a:rPr lang="en-US" dirty="0"/>
              <a:t> </a:t>
            </a:r>
            <a:r>
              <a:rPr lang="en-US" dirty="0" err="1"/>
              <a:t>Berkaitan</a:t>
            </a:r>
            <a:r>
              <a:rPr lang="en-US" dirty="0"/>
              <a:t> ICT</a:t>
            </a:r>
          </a:p>
          <a:p>
            <a:r>
              <a:rPr lang="en-US" dirty="0" err="1"/>
              <a:t>Penyelidikan</a:t>
            </a:r>
            <a:r>
              <a:rPr lang="en-US" dirty="0"/>
              <a:t> Dan Pembangunan ICT</a:t>
            </a:r>
          </a:p>
          <a:p>
            <a:r>
              <a:rPr lang="en-US" dirty="0"/>
              <a:t>Demo </a:t>
            </a:r>
            <a:r>
              <a:rPr lang="en-US" dirty="0" err="1"/>
              <a:t>Perkakasan</a:t>
            </a:r>
            <a:r>
              <a:rPr lang="en-US" dirty="0"/>
              <a:t> ICT Dan </a:t>
            </a: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Terkini</a:t>
            </a:r>
            <a:endParaRPr lang="en-US" dirty="0"/>
          </a:p>
          <a:p>
            <a:r>
              <a:rPr lang="en-US" dirty="0"/>
              <a:t>Review </a:t>
            </a: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Semasa</a:t>
            </a:r>
            <a:r>
              <a:rPr lang="en-US" dirty="0"/>
              <a:t> Dan </a:t>
            </a:r>
            <a:r>
              <a:rPr lang="en-US" dirty="0" err="1"/>
              <a:t>Kelebihannya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37</TotalTime>
  <Words>232</Words>
  <Application>Microsoft Macintosh PowerPoint</Application>
  <PresentationFormat>On-screen Show (4:3)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Wingdings</vt:lpstr>
      <vt:lpstr>Wingdings 2</vt:lpstr>
      <vt:lpstr>Wingdings 3</vt:lpstr>
      <vt:lpstr>Module</vt:lpstr>
      <vt:lpstr>Pengambilan Baru Tahun 2020</vt:lpstr>
      <vt:lpstr>P3R4K</vt:lpstr>
      <vt:lpstr>Objektif P3R4K</vt:lpstr>
      <vt:lpstr>Perak Technology Academy</vt:lpstr>
      <vt:lpstr>Syarat Penyertaan</vt:lpstr>
      <vt:lpstr>Skop Pembelajaran</vt:lpstr>
      <vt:lpstr>Kadar Bayaran</vt:lpstr>
      <vt:lpstr>Perkhidmatan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P3R4K</dc:title>
  <dc:creator>User</dc:creator>
  <cp:lastModifiedBy>Microsoft Office User</cp:lastModifiedBy>
  <cp:revision>11</cp:revision>
  <dcterms:created xsi:type="dcterms:W3CDTF">2020-02-01T18:34:09Z</dcterms:created>
  <dcterms:modified xsi:type="dcterms:W3CDTF">2023-06-17T15:54:27Z</dcterms:modified>
</cp:coreProperties>
</file>