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>
      <p:cViewPr varScale="1">
        <p:scale>
          <a:sx n="105" d="100"/>
          <a:sy n="105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8B4641-DB92-4816-AC0F-FCAE07F9B854}" type="datetimeFigureOut">
              <a:rPr lang="en-US" smtClean="0"/>
              <a:pPr/>
              <a:t>6/17/23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F519DED-6E8D-4D0E-A5A5-A88BF0E44F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Perak Technology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35972" y="214290"/>
            <a:ext cx="893746" cy="893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peraktechnology" TargetMode="External"/><Relationship Id="rId2" Type="http://schemas.openxmlformats.org/officeDocument/2006/relationships/hyperlink" Target="https://academy.peraktechnolog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elaniaresourc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970226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5G Technology</a:t>
            </a:r>
            <a:br>
              <a:rPr lang="en-US" dirty="0"/>
            </a:br>
            <a:br>
              <a:rPr lang="en-US" dirty="0"/>
            </a:br>
            <a:r>
              <a:rPr lang="en-US" sz="3600" dirty="0" err="1">
                <a:solidFill>
                  <a:schemeClr val="tx1"/>
                </a:solidFill>
              </a:rPr>
              <a:t>Elania</a:t>
            </a:r>
            <a:r>
              <a:rPr lang="en-US" sz="3600" dirty="0">
                <a:solidFill>
                  <a:schemeClr val="tx1"/>
                </a:solidFill>
              </a:rPr>
              <a:t> Resources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14 Mac 2020</a:t>
            </a:r>
            <a:br>
              <a:rPr lang="en-US" sz="4800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5720" y="2443178"/>
            <a:ext cx="8643998" cy="149961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Perak Technology Academy</a:t>
            </a:r>
          </a:p>
        </p:txBody>
      </p:sp>
      <p:pic>
        <p:nvPicPr>
          <p:cNvPr id="6" name="Picture 5" descr="Perak Technolo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900106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Beamforming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focus specific data to a specific user</a:t>
            </a:r>
          </a:p>
          <a:p>
            <a:r>
              <a:rPr lang="en-US" dirty="0"/>
              <a:t>Prevent </a:t>
            </a:r>
            <a:r>
              <a:rPr lang="en-US" dirty="0" err="1"/>
              <a:t>inteference</a:t>
            </a:r>
            <a:endParaRPr lang="en-US" dirty="0"/>
          </a:p>
          <a:p>
            <a:r>
              <a:rPr lang="en-US" dirty="0"/>
              <a:t>Use signal processing algorithm to triangulate user</a:t>
            </a:r>
          </a:p>
          <a:p>
            <a:r>
              <a:rPr lang="en-US" dirty="0"/>
              <a:t>Directed focused connection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Duplex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Normal: Half Duplex</a:t>
            </a:r>
          </a:p>
          <a:p>
            <a:r>
              <a:rPr lang="en-US" dirty="0"/>
              <a:t>5G: Use transistor to create high speed switches to prevent interference in the same network.</a:t>
            </a:r>
          </a:p>
          <a:p>
            <a:r>
              <a:rPr lang="en-US" dirty="0"/>
              <a:t>Simultaneous connection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Perak Technology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https://academy.peraktechnology.com</a:t>
            </a:r>
            <a:endParaRPr lang="en-US" dirty="0"/>
          </a:p>
          <a:p>
            <a:r>
              <a:rPr lang="en-US" dirty="0">
                <a:hlinkClick r:id="rId3"/>
              </a:rPr>
              <a:t>https://t.me/peraktechnology</a:t>
            </a:r>
            <a:endParaRPr lang="en-US" dirty="0"/>
          </a:p>
          <a:p>
            <a:r>
              <a:rPr lang="en-US" dirty="0">
                <a:hlinkClick r:id="rId4"/>
              </a:rPr>
              <a:t>https://t.me/elaniaresources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Principal Provider Refinement For Knowledge (P3R4K)</a:t>
            </a:r>
          </a:p>
          <a:p>
            <a:r>
              <a:rPr lang="en-US" dirty="0" err="1"/>
              <a:t>Penyempurnaan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endParaRPr lang="en-US" dirty="0"/>
          </a:p>
          <a:p>
            <a:r>
              <a:rPr lang="en-US" dirty="0" err="1"/>
              <a:t>Elania</a:t>
            </a:r>
            <a:r>
              <a:rPr lang="en-US" dirty="0"/>
              <a:t> Resources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Komuniti</a:t>
            </a:r>
            <a:r>
              <a:rPr lang="en-US" dirty="0"/>
              <a:t> ICT Perak Technology 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2016</a:t>
            </a:r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seramai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3000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yang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Telegram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Objektif</a:t>
            </a:r>
            <a:r>
              <a:rPr lang="en-US" dirty="0"/>
              <a:t> P3R4K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Penyediaan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Profesional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Kemahiran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Pengangguran</a:t>
            </a:r>
            <a:r>
              <a:rPr lang="en-US" dirty="0"/>
              <a:t> Di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Belia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Perak Technology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Terbuka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Di </a:t>
            </a:r>
            <a:r>
              <a:rPr lang="en-US" dirty="0" err="1"/>
              <a:t>Negeri</a:t>
            </a:r>
            <a:r>
              <a:rPr lang="en-US" dirty="0"/>
              <a:t> Perak Yang </a:t>
            </a:r>
            <a:r>
              <a:rPr lang="en-US" dirty="0" err="1"/>
              <a:t>Berumur</a:t>
            </a:r>
            <a:r>
              <a:rPr lang="en-US" dirty="0"/>
              <a:t> 18 </a:t>
            </a:r>
            <a:r>
              <a:rPr lang="en-US" dirty="0" err="1"/>
              <a:t>Keatas</a:t>
            </a:r>
            <a:endParaRPr lang="en-US" dirty="0"/>
          </a:p>
          <a:p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Maya </a:t>
            </a:r>
            <a:r>
              <a:rPr lang="en-US" dirty="0" err="1"/>
              <a:t>Samada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Skype </a:t>
            </a:r>
            <a:r>
              <a:rPr lang="en-US" dirty="0" err="1"/>
              <a:t>dan</a:t>
            </a:r>
            <a:r>
              <a:rPr lang="en-US" dirty="0"/>
              <a:t> Google Classroom</a:t>
            </a:r>
          </a:p>
          <a:p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Pengajar</a:t>
            </a:r>
            <a:r>
              <a:rPr lang="en-US" dirty="0"/>
              <a:t> Dari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Jemputan</a:t>
            </a:r>
            <a:r>
              <a:rPr lang="en-US" dirty="0"/>
              <a:t> Dari </a:t>
            </a:r>
            <a:r>
              <a:rPr lang="en-US" dirty="0" err="1"/>
              <a:t>Agensi</a:t>
            </a:r>
            <a:r>
              <a:rPr lang="en-US" dirty="0"/>
              <a:t> </a:t>
            </a:r>
            <a:r>
              <a:rPr lang="en-US" dirty="0" err="1"/>
              <a:t>Luar</a:t>
            </a:r>
            <a:endParaRPr lang="en-US" dirty="0"/>
          </a:p>
          <a:p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Merangkumi</a:t>
            </a:r>
            <a:r>
              <a:rPr lang="en-US" dirty="0"/>
              <a:t> </a:t>
            </a:r>
            <a:r>
              <a:rPr lang="en-US" dirty="0" err="1"/>
              <a:t>Pelbagai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ICT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1G – First Mobile Telephone</a:t>
            </a:r>
          </a:p>
          <a:p>
            <a:r>
              <a:rPr lang="en-US" dirty="0"/>
              <a:t>2G – Send First SMS</a:t>
            </a:r>
          </a:p>
          <a:p>
            <a:r>
              <a:rPr lang="en-US" dirty="0"/>
              <a:t>3G – Using Internet in Mobile Phone</a:t>
            </a:r>
          </a:p>
          <a:p>
            <a:r>
              <a:rPr lang="en-US" dirty="0"/>
              <a:t>4G – Better Internet Speed</a:t>
            </a:r>
          </a:p>
          <a:p>
            <a:r>
              <a:rPr lang="en-US" dirty="0"/>
              <a:t>5G – ?s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Milimeter</a:t>
            </a:r>
            <a:r>
              <a:rPr lang="en-US" dirty="0"/>
              <a:t> wave</a:t>
            </a:r>
          </a:p>
          <a:p>
            <a:r>
              <a:rPr lang="en-US" dirty="0"/>
              <a:t>Small Cell Network</a:t>
            </a:r>
          </a:p>
          <a:p>
            <a:r>
              <a:rPr lang="en-US" dirty="0"/>
              <a:t>Massive MIMO</a:t>
            </a:r>
          </a:p>
          <a:p>
            <a:r>
              <a:rPr lang="en-US" dirty="0" err="1"/>
              <a:t>Beamforming</a:t>
            </a:r>
            <a:endParaRPr lang="en-US" dirty="0"/>
          </a:p>
          <a:p>
            <a:r>
              <a:rPr lang="en-US" dirty="0"/>
              <a:t>Full Duplex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Milimeter</a:t>
            </a:r>
            <a:r>
              <a:rPr lang="en-US" dirty="0"/>
              <a:t>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Normal: 3-6GHz</a:t>
            </a:r>
          </a:p>
          <a:p>
            <a:r>
              <a:rPr lang="en-US" dirty="0"/>
              <a:t>5G Network: 30-300GHz</a:t>
            </a:r>
          </a:p>
          <a:p>
            <a:r>
              <a:rPr lang="en-US" dirty="0"/>
              <a:t>Can’t travel well through obstacle</a:t>
            </a:r>
          </a:p>
          <a:p>
            <a:r>
              <a:rPr lang="en-US" dirty="0"/>
              <a:t>Absorbed by tree or rain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Lose signal behind obstacle</a:t>
            </a:r>
          </a:p>
          <a:p>
            <a:r>
              <a:rPr lang="en-US" dirty="0"/>
              <a:t>Small base station to relay network</a:t>
            </a:r>
          </a:p>
          <a:p>
            <a:r>
              <a:rPr lang="en-US" dirty="0"/>
              <a:t>Keep connection alive</a:t>
            </a:r>
          </a:p>
          <a:p>
            <a:r>
              <a:rPr lang="en-US" dirty="0"/>
              <a:t>Relay between small base station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MIMO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Normal: 12 Port</a:t>
            </a:r>
          </a:p>
          <a:p>
            <a:r>
              <a:rPr lang="en-US" dirty="0"/>
              <a:t>Massive MIMO: 100 Port</a:t>
            </a:r>
          </a:p>
          <a:p>
            <a:r>
              <a:rPr lang="en-US" dirty="0"/>
              <a:t>Better throughput</a:t>
            </a:r>
          </a:p>
          <a:p>
            <a:r>
              <a:rPr lang="en-US" dirty="0"/>
              <a:t>Every user have their own connection</a:t>
            </a:r>
          </a:p>
          <a:p>
            <a:r>
              <a:rPr lang="en-US" dirty="0"/>
              <a:t>No sharing resources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4086</TotalTime>
  <Words>303</Words>
  <Application>Microsoft Macintosh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Wingdings</vt:lpstr>
      <vt:lpstr>Wingdings 2</vt:lpstr>
      <vt:lpstr>Wingdings 3</vt:lpstr>
      <vt:lpstr>Module</vt:lpstr>
      <vt:lpstr>5G Technology  Elania Resources 14 Mac 2020   </vt:lpstr>
      <vt:lpstr>P3R4K</vt:lpstr>
      <vt:lpstr>Objektif P3R4K</vt:lpstr>
      <vt:lpstr>Perak Technology Academy</vt:lpstr>
      <vt:lpstr>Mobile Network</vt:lpstr>
      <vt:lpstr>5G Technology</vt:lpstr>
      <vt:lpstr>Milimeter Wave</vt:lpstr>
      <vt:lpstr>Small Cell</vt:lpstr>
      <vt:lpstr>Massive MIMO</vt:lpstr>
      <vt:lpstr>Beamforming</vt:lpstr>
      <vt:lpstr>Full Duplex</vt:lpstr>
      <vt:lpstr>Perak Technology Academy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P3R4K</dc:title>
  <dc:creator>User</dc:creator>
  <cp:lastModifiedBy>Microsoft Office User</cp:lastModifiedBy>
  <cp:revision>13</cp:revision>
  <dcterms:created xsi:type="dcterms:W3CDTF">2020-02-01T18:34:09Z</dcterms:created>
  <dcterms:modified xsi:type="dcterms:W3CDTF">2023-06-17T15:51:01Z</dcterms:modified>
</cp:coreProperties>
</file>