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643314"/>
            <a:ext cx="8077200" cy="1673352"/>
          </a:xfrm>
        </p:spPr>
        <p:txBody>
          <a:bodyPr/>
          <a:lstStyle/>
          <a:p>
            <a:pPr algn="ctr"/>
            <a:r>
              <a:rPr lang="en-MY" err="1"/>
              <a:t>Pengambilan</a:t>
            </a:r>
            <a:r>
              <a:rPr lang="en-MY"/>
              <a:t> </a:t>
            </a:r>
            <a:r>
              <a:rPr lang="en-MY" err="1"/>
              <a:t>Baru</a:t>
            </a:r>
            <a:br>
              <a:rPr lang="en-MY"/>
            </a:br>
            <a:r>
              <a:rPr lang="en-MY" err="1"/>
              <a:t>Tahun</a:t>
            </a:r>
            <a:r>
              <a:rPr lang="en-MY"/>
              <a:t> 2021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157426"/>
            <a:ext cx="9144000" cy="1499616"/>
          </a:xfrm>
        </p:spPr>
        <p:txBody>
          <a:bodyPr>
            <a:noAutofit/>
          </a:bodyPr>
          <a:lstStyle/>
          <a:p>
            <a:pPr algn="ctr"/>
            <a:r>
              <a:rPr lang="en-MY" sz="5200" b="1"/>
              <a:t>Perak Technology Academy</a:t>
            </a:r>
            <a:endParaRPr lang="en-US" sz="5200" b="1"/>
          </a:p>
        </p:txBody>
      </p:sp>
      <p:sp>
        <p:nvSpPr>
          <p:cNvPr id="6" name="TextBox 5"/>
          <p:cNvSpPr txBox="1"/>
          <p:nvPr/>
        </p:nvSpPr>
        <p:spPr>
          <a:xfrm>
            <a:off x="3071802" y="5209302"/>
            <a:ext cx="33970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3200" err="1"/>
              <a:t>Elania</a:t>
            </a:r>
            <a:r>
              <a:rPr lang="en-MY" sz="3200"/>
              <a:t> Resources</a:t>
            </a:r>
          </a:p>
          <a:p>
            <a:pPr algn="ctr"/>
            <a:r>
              <a:rPr lang="en-MY" sz="3200"/>
              <a:t>10 </a:t>
            </a:r>
            <a:r>
              <a:rPr lang="en-MY" sz="3200" err="1"/>
              <a:t>Oktober</a:t>
            </a:r>
            <a:r>
              <a:rPr lang="en-MY" sz="3200"/>
              <a:t> 2020</a:t>
            </a:r>
            <a:endParaRPr lang="en-US" sz="3200"/>
          </a:p>
        </p:txBody>
      </p:sp>
      <p:pic>
        <p:nvPicPr>
          <p:cNvPr id="7" name="Picture 6" descr="Perak Technolo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428604"/>
            <a:ext cx="2322506" cy="2322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P3R4K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Professional Principal Provider Refinement For Knowledge (P3R4K)</a:t>
            </a:r>
          </a:p>
          <a:p>
            <a:r>
              <a:rPr lang="en-US"/>
              <a:t>Penyempurnaan </a:t>
            </a:r>
            <a:r>
              <a:rPr lang="en-US" err="1"/>
              <a:t>Penyedia</a:t>
            </a:r>
            <a:r>
              <a:rPr lang="en-US"/>
              <a:t> </a:t>
            </a:r>
            <a:r>
              <a:rPr lang="en-US" err="1"/>
              <a:t>Utama</a:t>
            </a:r>
            <a:r>
              <a:rPr lang="en-US"/>
              <a:t> </a:t>
            </a:r>
            <a:r>
              <a:rPr lang="en-US" err="1"/>
              <a:t>Profesional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Pengetahuan</a:t>
            </a:r>
            <a:endParaRPr lang="en-US"/>
          </a:p>
          <a:p>
            <a:r>
              <a:rPr lang="en-US" err="1"/>
              <a:t>Komuniti</a:t>
            </a:r>
            <a:r>
              <a:rPr lang="en-US"/>
              <a:t> ICT Yang </a:t>
            </a:r>
            <a:r>
              <a:rPr lang="en-US" err="1"/>
              <a:t>Diwujudkan</a:t>
            </a:r>
            <a:r>
              <a:rPr lang="en-US"/>
              <a:t> </a:t>
            </a:r>
            <a:r>
              <a:rPr lang="en-US" err="1"/>
              <a:t>Oleh</a:t>
            </a:r>
            <a:r>
              <a:rPr lang="en-US"/>
              <a:t> </a:t>
            </a:r>
            <a:r>
              <a:rPr lang="en-US" err="1"/>
              <a:t>Elania</a:t>
            </a:r>
            <a:r>
              <a:rPr lang="en-US"/>
              <a:t> Resources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Tahun</a:t>
            </a:r>
            <a:r>
              <a:rPr lang="en-US"/>
              <a:t> 2016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Nama</a:t>
            </a:r>
            <a:r>
              <a:rPr lang="en-US"/>
              <a:t> Perak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Objektif</a:t>
            </a:r>
            <a:r>
              <a:rPr lang="en-US"/>
              <a:t> P3R4K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Penyediaan</a:t>
            </a:r>
            <a:r>
              <a:rPr lang="en-US"/>
              <a:t> </a:t>
            </a:r>
            <a:r>
              <a:rPr lang="en-US" err="1"/>
              <a:t>Golongan</a:t>
            </a:r>
            <a:r>
              <a:rPr lang="en-US"/>
              <a:t> </a:t>
            </a:r>
            <a:r>
              <a:rPr lang="en-US" err="1"/>
              <a:t>Profesional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Industri</a:t>
            </a:r>
            <a:r>
              <a:rPr lang="en-US"/>
              <a:t> ICT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Teknologi</a:t>
            </a:r>
            <a:endParaRPr lang="en-US"/>
          </a:p>
          <a:p>
            <a:r>
              <a:rPr lang="en-US" err="1"/>
              <a:t>Meningkatkan</a:t>
            </a:r>
            <a:r>
              <a:rPr lang="en-US"/>
              <a:t> </a:t>
            </a:r>
            <a:r>
              <a:rPr lang="en-US" err="1"/>
              <a:t>Kemahiran</a:t>
            </a:r>
            <a:r>
              <a:rPr lang="en-US"/>
              <a:t> </a:t>
            </a:r>
            <a:r>
              <a:rPr lang="en-US" err="1"/>
              <a:t>Golongan</a:t>
            </a:r>
            <a:r>
              <a:rPr lang="en-US"/>
              <a:t> </a:t>
            </a:r>
            <a:r>
              <a:rPr lang="en-US" err="1"/>
              <a:t>Belia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Bidang</a:t>
            </a:r>
            <a:r>
              <a:rPr lang="en-US"/>
              <a:t> </a:t>
            </a:r>
            <a:r>
              <a:rPr lang="en-US" err="1"/>
              <a:t>Latihan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Pembelajaran</a:t>
            </a:r>
            <a:endParaRPr lang="en-US"/>
          </a:p>
          <a:p>
            <a:r>
              <a:rPr lang="en-US" err="1"/>
              <a:t>Meningkatkan</a:t>
            </a:r>
            <a:r>
              <a:rPr lang="en-US"/>
              <a:t> </a:t>
            </a:r>
            <a:r>
              <a:rPr lang="en-US" err="1"/>
              <a:t>Industri</a:t>
            </a:r>
            <a:r>
              <a:rPr lang="en-US"/>
              <a:t> ICT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Teknologi</a:t>
            </a:r>
            <a:r>
              <a:rPr lang="en-US"/>
              <a:t> Di </a:t>
            </a:r>
            <a:r>
              <a:rPr lang="en-US" err="1"/>
              <a:t>Negeri</a:t>
            </a:r>
            <a:r>
              <a:rPr lang="en-US"/>
              <a:t> Perak</a:t>
            </a:r>
          </a:p>
          <a:p>
            <a:r>
              <a:rPr lang="en-US" err="1"/>
              <a:t>Melatih</a:t>
            </a:r>
            <a:r>
              <a:rPr lang="en-US"/>
              <a:t> </a:t>
            </a:r>
            <a:r>
              <a:rPr lang="en-US" err="1"/>
              <a:t>Peserta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Meningkatkan</a:t>
            </a:r>
            <a:r>
              <a:rPr lang="en-US"/>
              <a:t> </a:t>
            </a:r>
            <a:r>
              <a:rPr lang="en-US" err="1"/>
              <a:t>Keyakinan</a:t>
            </a:r>
            <a:r>
              <a:rPr lang="en-US"/>
              <a:t> </a:t>
            </a:r>
            <a:r>
              <a:rPr lang="en-US" err="1"/>
              <a:t>Diri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Proses</a:t>
            </a:r>
            <a:r>
              <a:rPr lang="en-US"/>
              <a:t> </a:t>
            </a:r>
            <a:r>
              <a:rPr lang="en-US" err="1"/>
              <a:t>Pengajaran</a:t>
            </a:r>
            <a:r>
              <a:rPr lang="en-US"/>
              <a:t> </a:t>
            </a:r>
            <a:r>
              <a:rPr lang="en-US" err="1"/>
              <a:t>Bidang</a:t>
            </a:r>
            <a:r>
              <a:rPr lang="en-US"/>
              <a:t> ICT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Perak Technology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Pengambilan</a:t>
            </a:r>
            <a:r>
              <a:rPr lang="en-US"/>
              <a:t> </a:t>
            </a:r>
            <a:r>
              <a:rPr lang="en-US" err="1"/>
              <a:t>Seramai</a:t>
            </a:r>
            <a:r>
              <a:rPr lang="en-US"/>
              <a:t> 25 </a:t>
            </a:r>
            <a:r>
              <a:rPr lang="en-US" err="1"/>
              <a:t>Orang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Setiap</a:t>
            </a:r>
            <a:r>
              <a:rPr lang="en-US"/>
              <a:t> </a:t>
            </a:r>
            <a:r>
              <a:rPr lang="en-US" err="1"/>
              <a:t>Tahun</a:t>
            </a:r>
            <a:endParaRPr lang="en-US"/>
          </a:p>
          <a:p>
            <a:r>
              <a:rPr lang="en-US" err="1"/>
              <a:t>Dilaksanakan</a:t>
            </a:r>
            <a:r>
              <a:rPr lang="en-US"/>
              <a:t> </a:t>
            </a:r>
            <a:r>
              <a:rPr lang="en-US" err="1"/>
              <a:t>Secara</a:t>
            </a:r>
            <a:r>
              <a:rPr lang="en-US"/>
              <a:t> Maya </a:t>
            </a:r>
            <a:r>
              <a:rPr lang="en-US" err="1"/>
              <a:t>Melalui</a:t>
            </a:r>
            <a:r>
              <a:rPr lang="en-US"/>
              <a:t> Skype </a:t>
            </a:r>
            <a:r>
              <a:rPr lang="en-US" err="1"/>
              <a:t>dan</a:t>
            </a:r>
            <a:r>
              <a:rPr lang="en-US"/>
              <a:t> Google Classroom</a:t>
            </a:r>
          </a:p>
          <a:p>
            <a:r>
              <a:rPr lang="en-US" err="1"/>
              <a:t>Kelas</a:t>
            </a:r>
            <a:r>
              <a:rPr lang="en-US"/>
              <a:t> </a:t>
            </a:r>
            <a:r>
              <a:rPr lang="en-US" err="1"/>
              <a:t>Dilaksanakan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Setiap</a:t>
            </a:r>
            <a:r>
              <a:rPr lang="en-US"/>
              <a:t> </a:t>
            </a:r>
            <a:r>
              <a:rPr lang="en-US" err="1"/>
              <a:t>Minggu</a:t>
            </a:r>
            <a:r>
              <a:rPr lang="en-US"/>
              <a:t> </a:t>
            </a:r>
            <a:r>
              <a:rPr lang="en-US" err="1"/>
              <a:t>Bergantung</a:t>
            </a:r>
            <a:r>
              <a:rPr lang="en-US"/>
              <a:t> </a:t>
            </a:r>
            <a:r>
              <a:rPr lang="en-US" err="1"/>
              <a:t>Kepada</a:t>
            </a:r>
            <a:r>
              <a:rPr lang="en-US"/>
              <a:t> </a:t>
            </a:r>
            <a:r>
              <a:rPr lang="en-US" err="1"/>
              <a:t>Ketersediaan</a:t>
            </a:r>
            <a:r>
              <a:rPr lang="en-US"/>
              <a:t> </a:t>
            </a:r>
            <a:r>
              <a:rPr lang="en-US" err="1"/>
              <a:t>Tenaga</a:t>
            </a:r>
            <a:r>
              <a:rPr lang="en-US"/>
              <a:t> </a:t>
            </a:r>
            <a:r>
              <a:rPr lang="en-US" err="1"/>
              <a:t>Pengajar</a:t>
            </a:r>
            <a:endParaRPr lang="en-US"/>
          </a:p>
          <a:p>
            <a:r>
              <a:rPr lang="en-MY" err="1"/>
              <a:t>Kelas</a:t>
            </a:r>
            <a:r>
              <a:rPr lang="en-MY"/>
              <a:t> </a:t>
            </a:r>
            <a:r>
              <a:rPr lang="en-MY" err="1"/>
              <a:t>Akan</a:t>
            </a:r>
            <a:r>
              <a:rPr lang="en-MY"/>
              <a:t> </a:t>
            </a:r>
            <a:r>
              <a:rPr lang="en-MY" err="1"/>
              <a:t>Dimaklumkan</a:t>
            </a:r>
            <a:r>
              <a:rPr lang="en-MY"/>
              <a:t> </a:t>
            </a:r>
            <a:r>
              <a:rPr lang="en-MY" err="1"/>
              <a:t>Melalui</a:t>
            </a:r>
            <a:r>
              <a:rPr lang="en-MY"/>
              <a:t> Google Classroom </a:t>
            </a:r>
            <a:r>
              <a:rPr lang="en-MY" err="1"/>
              <a:t>Ataupun</a:t>
            </a:r>
            <a:r>
              <a:rPr lang="en-MY"/>
              <a:t> Telegram Group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Syarat</a:t>
            </a:r>
            <a:r>
              <a:rPr lang="en-US"/>
              <a:t> </a:t>
            </a:r>
            <a:r>
              <a:rPr lang="en-US" err="1"/>
              <a:t>Penyertaan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Warganegara</a:t>
            </a:r>
            <a:r>
              <a:rPr lang="en-US"/>
              <a:t> Malaysia </a:t>
            </a:r>
            <a:r>
              <a:rPr lang="en-US" err="1"/>
              <a:t>Berumur</a:t>
            </a:r>
            <a:r>
              <a:rPr lang="en-US"/>
              <a:t> 13 </a:t>
            </a:r>
            <a:r>
              <a:rPr lang="en-US" err="1"/>
              <a:t>Tahun</a:t>
            </a:r>
            <a:r>
              <a:rPr lang="en-US"/>
              <a:t> </a:t>
            </a:r>
            <a:r>
              <a:rPr lang="en-US" err="1"/>
              <a:t>Keatas</a:t>
            </a:r>
            <a:endParaRPr lang="en-US"/>
          </a:p>
          <a:p>
            <a:r>
              <a:rPr lang="en-US"/>
              <a:t>Terbuka </a:t>
            </a:r>
            <a:r>
              <a:rPr lang="en-US" err="1"/>
              <a:t>Kepada</a:t>
            </a:r>
            <a:r>
              <a:rPr lang="en-US"/>
              <a:t> </a:t>
            </a:r>
            <a:r>
              <a:rPr lang="en-US" err="1"/>
              <a:t>Seluruh</a:t>
            </a:r>
            <a:r>
              <a:rPr lang="en-US"/>
              <a:t> </a:t>
            </a:r>
            <a:r>
              <a:rPr lang="en-US" err="1"/>
              <a:t>Penduduk</a:t>
            </a:r>
            <a:r>
              <a:rPr lang="en-US"/>
              <a:t> Di </a:t>
            </a:r>
            <a:r>
              <a:rPr lang="en-US" err="1"/>
              <a:t>Negeri</a:t>
            </a:r>
            <a:r>
              <a:rPr lang="en-US"/>
              <a:t> Perak</a:t>
            </a:r>
          </a:p>
          <a:p>
            <a:r>
              <a:rPr lang="en-MY" err="1"/>
              <a:t>Fasih</a:t>
            </a:r>
            <a:r>
              <a:rPr lang="en-MY"/>
              <a:t> </a:t>
            </a:r>
            <a:r>
              <a:rPr lang="en-MY" err="1"/>
              <a:t>Berbahasa</a:t>
            </a:r>
            <a:r>
              <a:rPr lang="en-MY"/>
              <a:t> </a:t>
            </a:r>
            <a:r>
              <a:rPr lang="en-MY" err="1"/>
              <a:t>Melayu</a:t>
            </a:r>
            <a:r>
              <a:rPr lang="en-MY"/>
              <a:t> Dan </a:t>
            </a:r>
            <a:r>
              <a:rPr lang="en-MY" err="1"/>
              <a:t>Berkemahiran</a:t>
            </a:r>
            <a:r>
              <a:rPr lang="en-MY"/>
              <a:t> </a:t>
            </a:r>
            <a:r>
              <a:rPr lang="en-MY" err="1"/>
              <a:t>Dalam</a:t>
            </a:r>
            <a:r>
              <a:rPr lang="en-MY"/>
              <a:t> Bidang ICT</a:t>
            </a:r>
            <a:endParaRPr lang="en-US"/>
          </a:p>
          <a:p>
            <a:r>
              <a:rPr lang="en-MY" err="1"/>
              <a:t>Perlu</a:t>
            </a:r>
            <a:r>
              <a:rPr lang="en-MY"/>
              <a:t> </a:t>
            </a:r>
            <a:r>
              <a:rPr lang="en-MY" err="1"/>
              <a:t>Menyampaikan</a:t>
            </a:r>
            <a:r>
              <a:rPr lang="en-MY"/>
              <a:t> </a:t>
            </a:r>
            <a:r>
              <a:rPr lang="en-MY" err="1"/>
              <a:t>Sesi</a:t>
            </a:r>
            <a:r>
              <a:rPr lang="en-MY"/>
              <a:t> </a:t>
            </a:r>
            <a:r>
              <a:rPr lang="en-MY" err="1"/>
              <a:t>Pembelajaran</a:t>
            </a:r>
            <a:r>
              <a:rPr lang="en-MY"/>
              <a:t> </a:t>
            </a:r>
            <a:r>
              <a:rPr lang="en-MY" err="1"/>
              <a:t>Selama</a:t>
            </a:r>
            <a:r>
              <a:rPr lang="en-MY"/>
              <a:t> 1 Jam </a:t>
            </a:r>
            <a:r>
              <a:rPr lang="en-MY" err="1"/>
              <a:t>Bagi</a:t>
            </a:r>
            <a:r>
              <a:rPr lang="en-MY"/>
              <a:t> </a:t>
            </a:r>
            <a:r>
              <a:rPr lang="en-MY" err="1"/>
              <a:t>Mana-mana</a:t>
            </a:r>
            <a:r>
              <a:rPr lang="en-MY"/>
              <a:t> </a:t>
            </a:r>
            <a:r>
              <a:rPr lang="en-MY" err="1"/>
              <a:t>Bidang</a:t>
            </a:r>
            <a:r>
              <a:rPr lang="en-MY"/>
              <a:t> ICT Yang </a:t>
            </a:r>
            <a:r>
              <a:rPr lang="en-MY" err="1"/>
              <a:t>Ditetapkan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Skop</a:t>
            </a:r>
            <a:r>
              <a:rPr lang="en-US"/>
              <a:t> </a:t>
            </a:r>
            <a:r>
              <a:rPr lang="en-US" err="1"/>
              <a:t>Pembelajaran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Development</a:t>
            </a:r>
          </a:p>
          <a:p>
            <a:r>
              <a:rPr lang="en-MY"/>
              <a:t>Frontend &amp; Backend Development</a:t>
            </a:r>
          </a:p>
          <a:p>
            <a:r>
              <a:rPr lang="en-MY" err="1"/>
              <a:t>Blockchain</a:t>
            </a:r>
            <a:r>
              <a:rPr lang="en-MY"/>
              <a:t> Technology</a:t>
            </a:r>
          </a:p>
          <a:p>
            <a:r>
              <a:rPr lang="en-MY" err="1"/>
              <a:t>Cybersecurity</a:t>
            </a:r>
            <a:endParaRPr lang="en-MY"/>
          </a:p>
          <a:p>
            <a:r>
              <a:rPr lang="en-MY"/>
              <a:t>Mobile Apps Development</a:t>
            </a:r>
          </a:p>
          <a:p>
            <a:r>
              <a:rPr lang="en-MY"/>
              <a:t>Game Development</a:t>
            </a:r>
          </a:p>
          <a:p>
            <a:r>
              <a:rPr lang="en-MY"/>
              <a:t>Big Data &amp; Machine Learning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Yuran</a:t>
            </a:r>
            <a:r>
              <a:rPr lang="en-US"/>
              <a:t> </a:t>
            </a:r>
            <a:r>
              <a:rPr lang="en-US" err="1"/>
              <a:t>Penyertaan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Peserta</a:t>
            </a:r>
            <a:r>
              <a:rPr lang="en-US"/>
              <a:t> </a:t>
            </a:r>
            <a:r>
              <a:rPr lang="en-US" err="1"/>
              <a:t>Perlu</a:t>
            </a:r>
            <a:r>
              <a:rPr lang="en-US"/>
              <a:t> </a:t>
            </a:r>
            <a:r>
              <a:rPr lang="en-US" err="1"/>
              <a:t>Menjadi</a:t>
            </a:r>
            <a:r>
              <a:rPr lang="en-US"/>
              <a:t> </a:t>
            </a:r>
            <a:r>
              <a:rPr lang="en-US" err="1"/>
              <a:t>Tenaga</a:t>
            </a:r>
            <a:r>
              <a:rPr lang="en-US"/>
              <a:t> </a:t>
            </a:r>
            <a:r>
              <a:rPr lang="en-US" err="1"/>
              <a:t>Pengajar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Tempoh</a:t>
            </a:r>
            <a:r>
              <a:rPr lang="en-US"/>
              <a:t> 1 Jam </a:t>
            </a:r>
            <a:r>
              <a:rPr lang="en-US" err="1"/>
              <a:t>Bagi</a:t>
            </a:r>
            <a:r>
              <a:rPr lang="en-US"/>
              <a:t> </a:t>
            </a:r>
            <a:r>
              <a:rPr lang="en-US" err="1"/>
              <a:t>Mana-mana</a:t>
            </a:r>
            <a:r>
              <a:rPr lang="en-US"/>
              <a:t> </a:t>
            </a:r>
            <a:r>
              <a:rPr lang="en-US" err="1"/>
              <a:t>Tajuk</a:t>
            </a:r>
            <a:r>
              <a:rPr lang="en-US"/>
              <a:t> Yang </a:t>
            </a:r>
            <a:r>
              <a:rPr lang="en-US" err="1"/>
              <a:t>Telah</a:t>
            </a:r>
            <a:r>
              <a:rPr lang="en-US"/>
              <a:t> </a:t>
            </a:r>
            <a:r>
              <a:rPr lang="en-US" err="1"/>
              <a:t>Ditetapkan</a:t>
            </a:r>
            <a:endParaRPr lang="en-US"/>
          </a:p>
          <a:p>
            <a:r>
              <a:rPr lang="en-MY" err="1"/>
              <a:t>Pengecualian</a:t>
            </a:r>
            <a:r>
              <a:rPr lang="en-MY"/>
              <a:t> </a:t>
            </a:r>
            <a:r>
              <a:rPr lang="en-MY" err="1"/>
              <a:t>Sebagai</a:t>
            </a:r>
            <a:r>
              <a:rPr lang="en-MY"/>
              <a:t> </a:t>
            </a:r>
            <a:r>
              <a:rPr lang="en-MY" err="1"/>
              <a:t>Tenaga</a:t>
            </a:r>
            <a:r>
              <a:rPr lang="en-MY"/>
              <a:t> </a:t>
            </a:r>
            <a:r>
              <a:rPr lang="en-MY" err="1"/>
              <a:t>Pengajar</a:t>
            </a:r>
            <a:r>
              <a:rPr lang="en-MY"/>
              <a:t> </a:t>
            </a:r>
            <a:r>
              <a:rPr lang="en-MY" err="1"/>
              <a:t>Hanya</a:t>
            </a:r>
            <a:r>
              <a:rPr lang="en-MY"/>
              <a:t> </a:t>
            </a:r>
            <a:r>
              <a:rPr lang="en-MY" err="1"/>
              <a:t>Diberikan</a:t>
            </a:r>
            <a:r>
              <a:rPr lang="en-MY"/>
              <a:t> </a:t>
            </a:r>
            <a:r>
              <a:rPr lang="en-MY" err="1"/>
              <a:t>Kepada</a:t>
            </a:r>
            <a:r>
              <a:rPr lang="en-MY"/>
              <a:t> </a:t>
            </a:r>
            <a:r>
              <a:rPr lang="en-MY" err="1"/>
              <a:t>Peserta</a:t>
            </a:r>
            <a:r>
              <a:rPr lang="en-MY"/>
              <a:t> Yang </a:t>
            </a:r>
            <a:r>
              <a:rPr lang="en-MY" err="1"/>
              <a:t>Telah</a:t>
            </a:r>
            <a:r>
              <a:rPr lang="en-MY"/>
              <a:t> </a:t>
            </a:r>
            <a:r>
              <a:rPr lang="en-MY" err="1"/>
              <a:t>Memberikan</a:t>
            </a:r>
            <a:r>
              <a:rPr lang="en-MY"/>
              <a:t> </a:t>
            </a:r>
            <a:r>
              <a:rPr lang="en-MY" err="1"/>
              <a:t>Sumbangan</a:t>
            </a:r>
            <a:r>
              <a:rPr lang="en-MY"/>
              <a:t> </a:t>
            </a:r>
            <a:r>
              <a:rPr lang="en-MY" err="1"/>
              <a:t>Kepada</a:t>
            </a:r>
            <a:r>
              <a:rPr lang="en-MY"/>
              <a:t> </a:t>
            </a:r>
            <a:r>
              <a:rPr lang="en-MY" err="1"/>
              <a:t>Tabung</a:t>
            </a:r>
            <a:r>
              <a:rPr lang="en-MY"/>
              <a:t> Perak Technology </a:t>
            </a:r>
            <a:r>
              <a:rPr lang="en-MY" err="1"/>
              <a:t>Sahaja</a:t>
            </a:r>
            <a:endParaRPr lang="en-US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Kesimpulan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/>
              <a:t>Tenaga</a:t>
            </a:r>
            <a:r>
              <a:rPr lang="en-US"/>
              <a:t> </a:t>
            </a:r>
            <a:r>
              <a:rPr lang="en-US" err="1"/>
              <a:t>Pengajar</a:t>
            </a:r>
            <a:r>
              <a:rPr lang="en-US"/>
              <a:t> </a:t>
            </a:r>
            <a:r>
              <a:rPr lang="en-US" err="1"/>
              <a:t>Berkemahiran</a:t>
            </a:r>
            <a:endParaRPr lang="en-US"/>
          </a:p>
          <a:p>
            <a:r>
              <a:rPr lang="en-US" err="1"/>
              <a:t>Tenaga</a:t>
            </a:r>
            <a:r>
              <a:rPr lang="en-US"/>
              <a:t> </a:t>
            </a:r>
            <a:r>
              <a:rPr lang="en-US" err="1"/>
              <a:t>Kerja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Bidang</a:t>
            </a:r>
            <a:r>
              <a:rPr lang="en-US"/>
              <a:t> ICT Dan </a:t>
            </a:r>
            <a:r>
              <a:rPr lang="en-US" err="1"/>
              <a:t>Teknologi</a:t>
            </a:r>
            <a:endParaRPr lang="en-US"/>
          </a:p>
          <a:p>
            <a:r>
              <a:rPr lang="en-US" err="1"/>
              <a:t>Latihan</a:t>
            </a:r>
            <a:r>
              <a:rPr lang="en-US"/>
              <a:t> </a:t>
            </a:r>
            <a:r>
              <a:rPr lang="en-US" err="1"/>
              <a:t>Industri</a:t>
            </a:r>
            <a:r>
              <a:rPr lang="en-US"/>
              <a:t> Dan </a:t>
            </a:r>
            <a:r>
              <a:rPr lang="en-US" err="1"/>
              <a:t>Latihan</a:t>
            </a:r>
            <a:r>
              <a:rPr lang="en-US"/>
              <a:t> </a:t>
            </a:r>
            <a:r>
              <a:rPr lang="en-US" err="1"/>
              <a:t>Berkala</a:t>
            </a:r>
            <a:endParaRPr lang="en-US"/>
          </a:p>
          <a:p>
            <a:r>
              <a:rPr lang="en-US" err="1"/>
              <a:t>Kolaborasi</a:t>
            </a:r>
            <a:r>
              <a:rPr lang="en-US"/>
              <a:t> </a:t>
            </a:r>
            <a:r>
              <a:rPr lang="en-US" err="1"/>
              <a:t>Projek</a:t>
            </a:r>
            <a:r>
              <a:rPr lang="en-US"/>
              <a:t> </a:t>
            </a:r>
            <a:r>
              <a:rPr lang="en-US" err="1"/>
              <a:t>Berkaitan</a:t>
            </a:r>
            <a:r>
              <a:rPr lang="en-US"/>
              <a:t> ICT</a:t>
            </a:r>
          </a:p>
          <a:p>
            <a:r>
              <a:rPr lang="en-US" err="1"/>
              <a:t>Penyelidikan</a:t>
            </a:r>
            <a:r>
              <a:rPr lang="en-US"/>
              <a:t> Dan Pembangunan ICT</a:t>
            </a:r>
          </a:p>
          <a:p>
            <a:r>
              <a:rPr lang="en-US"/>
              <a:t>Demo </a:t>
            </a:r>
            <a:r>
              <a:rPr lang="en-US" err="1"/>
              <a:t>Perkakasan</a:t>
            </a:r>
            <a:r>
              <a:rPr lang="en-US"/>
              <a:t> ICT Dan </a:t>
            </a:r>
            <a:r>
              <a:rPr lang="en-US" err="1"/>
              <a:t>Teknologi</a:t>
            </a:r>
            <a:r>
              <a:rPr lang="en-US"/>
              <a:t> </a:t>
            </a:r>
            <a:r>
              <a:rPr lang="en-US" err="1"/>
              <a:t>Terkini</a:t>
            </a:r>
            <a:endParaRPr lang="en-US"/>
          </a:p>
          <a:p>
            <a:r>
              <a:rPr lang="en-US"/>
              <a:t>Review </a:t>
            </a:r>
            <a:r>
              <a:rPr lang="en-US" err="1"/>
              <a:t>Teknologi</a:t>
            </a:r>
            <a:r>
              <a:rPr lang="en-US"/>
              <a:t> </a:t>
            </a:r>
            <a:r>
              <a:rPr lang="en-US" err="1"/>
              <a:t>Semasa</a:t>
            </a:r>
            <a:r>
              <a:rPr lang="en-US"/>
              <a:t> Dan </a:t>
            </a:r>
            <a:r>
              <a:rPr lang="en-US" err="1"/>
              <a:t>Kelebihannya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Y" sz="2800"/>
              <a:t>https://t.me/peraktechnology</a:t>
            </a:r>
            <a:br>
              <a:rPr lang="en-MY" sz="2800"/>
            </a:br>
            <a:r>
              <a:rPr lang="en-MY" sz="2800"/>
              <a:t>https://peraktechnology.com</a:t>
            </a:r>
            <a:endParaRPr lang="en-US" sz="28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6600" err="1"/>
              <a:t>Soalan</a:t>
            </a:r>
            <a:r>
              <a:rPr lang="en-MY" sz="6600"/>
              <a:t>?</a:t>
            </a:r>
            <a:endParaRPr lang="en-US" sz="66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159</TotalTime>
  <Words>259</Words>
  <Application>Microsoft Macintosh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Wingdings</vt:lpstr>
      <vt:lpstr>Wingdings 2</vt:lpstr>
      <vt:lpstr>Wingdings 3</vt:lpstr>
      <vt:lpstr>Module</vt:lpstr>
      <vt:lpstr>Pengambilan Baru Tahun 2021</vt:lpstr>
      <vt:lpstr>P3R4K</vt:lpstr>
      <vt:lpstr>Objektif P3R4K</vt:lpstr>
      <vt:lpstr>Perak Technology Academy</vt:lpstr>
      <vt:lpstr>Syarat Penyertaan</vt:lpstr>
      <vt:lpstr>Skop Pembelajaran</vt:lpstr>
      <vt:lpstr>Yuran Penyertaan</vt:lpstr>
      <vt:lpstr>Kesimpulan</vt:lpstr>
      <vt:lpstr>https://t.me/peraktechnology https://peraktechnology.com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23</cp:revision>
  <dcterms:created xsi:type="dcterms:W3CDTF">2020-02-01T18:34:09Z</dcterms:created>
  <dcterms:modified xsi:type="dcterms:W3CDTF">2023-06-17T15:52:34Z</dcterms:modified>
</cp:coreProperties>
</file>